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70" r:id="rId2"/>
    <p:sldMasterId id="2147483773" r:id="rId3"/>
    <p:sldMasterId id="2147483801" r:id="rId4"/>
    <p:sldMasterId id="2147483803" r:id="rId5"/>
    <p:sldMasterId id="2147483841" r:id="rId6"/>
  </p:sldMasterIdLst>
  <p:notesMasterIdLst>
    <p:notesMasterId r:id="rId19"/>
  </p:notesMasterIdLst>
  <p:sldIdLst>
    <p:sldId id="362" r:id="rId7"/>
    <p:sldId id="347" r:id="rId8"/>
    <p:sldId id="328" r:id="rId9"/>
    <p:sldId id="356" r:id="rId10"/>
    <p:sldId id="370" r:id="rId11"/>
    <p:sldId id="365" r:id="rId12"/>
    <p:sldId id="361" r:id="rId13"/>
    <p:sldId id="368" r:id="rId14"/>
    <p:sldId id="371" r:id="rId15"/>
    <p:sldId id="369" r:id="rId16"/>
    <p:sldId id="359" r:id="rId17"/>
    <p:sldId id="344"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F3FE"/>
    <a:srgbClr val="6AFAFE"/>
    <a:srgbClr val="A4EDFE"/>
    <a:srgbClr val="0EF8FE"/>
    <a:srgbClr val="12F8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6" d="100"/>
          <a:sy n="66" d="100"/>
        </p:scale>
        <p:origin x="8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A5224-8D3D-4584-AF15-B4FED31CCA84}" type="datetimeFigureOut">
              <a:rPr lang="en-US" smtClean="0"/>
              <a:t>10/13/2021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7A35F-0CF6-4635-9024-F86C254021B2}" type="slidenum">
              <a:rPr lang="en-US" smtClean="0"/>
              <a:t>‹#›</a:t>
            </a:fld>
            <a:endParaRPr lang="en-US"/>
          </a:p>
        </p:txBody>
      </p:sp>
    </p:spTree>
    <p:extLst>
      <p:ext uri="{BB962C8B-B14F-4D97-AF65-F5344CB8AC3E}">
        <p14:creationId xmlns:p14="http://schemas.microsoft.com/office/powerpoint/2010/main" val="1819383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7392B679-AE23-4750-8FB0-6513430B8953}" type="slidenum">
              <a:rPr lang="zh-CN" altLang="en-US" smtClean="0">
                <a:solidFill>
                  <a:prstClr val="black"/>
                </a:solidFill>
                <a:ea typeface="宋体" panose="02010600030101010101" pitchFamily="2" charset="-122"/>
              </a:rPr>
              <a:pPr defTabSz="914400">
                <a:defRPr/>
              </a:pPr>
              <a:t>1</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390145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32581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A7A35F-0CF6-4635-9024-F86C254021B2}" type="slidenum">
              <a:rPr lang="en-US" smtClean="0"/>
              <a:t>3</a:t>
            </a:fld>
            <a:endParaRPr lang="en-US"/>
          </a:p>
        </p:txBody>
      </p:sp>
    </p:spTree>
    <p:extLst>
      <p:ext uri="{BB962C8B-B14F-4D97-AF65-F5344CB8AC3E}">
        <p14:creationId xmlns:p14="http://schemas.microsoft.com/office/powerpoint/2010/main" val="3313599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EA24C6-B4BC-43B1-BBF7-E43B2C586E8C}"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83D29B-0323-4B08-8148-6B0565546A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496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EA24C6-B4BC-43B1-BBF7-E43B2C586E8C}"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83D29B-0323-4B08-8148-6B0565546A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041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EA24C6-B4BC-43B1-BBF7-E43B2C586E8C}"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83D29B-0323-4B08-8148-6B0565546A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741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60350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704455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0293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5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26472112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1996901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3215955804"/>
      </p:ext>
    </p:extLst>
  </p:cSld>
  <p:clrMapOvr>
    <a:masterClrMapping/>
  </p:clrMapOvr>
  <p:transition advClick="0" advTm="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49827414"/>
      </p:ext>
    </p:extLst>
  </p:cSld>
  <p:clrMapOvr>
    <a:masterClrMapping/>
  </p:clrMapOvr>
  <p:transition advClick="0" advTm="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401757108"/>
      </p:ext>
    </p:extLst>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EA24C6-B4BC-43B1-BBF7-E43B2C586E8C}"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83D29B-0323-4B08-8148-6B0565546A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140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33541733"/>
      </p:ext>
    </p:extLst>
  </p:cSld>
  <p:clrMapOvr>
    <a:masterClrMapping/>
  </p:clrMapOvr>
  <p:transition advClick="0" advTm="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01707574"/>
      </p:ext>
    </p:extLst>
  </p:cSld>
  <p:clrMapOvr>
    <a:masterClrMapping/>
  </p:clrMapOvr>
  <p:transition advClick="0" advTm="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22242837"/>
      </p:ext>
    </p:extLst>
  </p:cSld>
  <p:clrMapOvr>
    <a:masterClrMapping/>
  </p:clrMapOvr>
  <p:transition advClick="0" advTm="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44903"/>
      </p:ext>
    </p:extLst>
  </p:cSld>
  <p:clrMapOvr>
    <a:masterClrMapping/>
  </p:clrMapOvr>
  <p:transition advClick="0" advTm="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2947620589"/>
      </p:ext>
    </p:extLst>
  </p:cSld>
  <p:clrMapOvr>
    <a:masterClrMapping/>
  </p:clrMapOvr>
  <p:transition advClick="0" advTm="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1379813566"/>
      </p:ext>
    </p:extLst>
  </p:cSld>
  <p:clrMapOvr>
    <a:masterClrMapping/>
  </p:clrMapOvr>
  <p:transition advClick="0" advTm="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6333831"/>
      </p:ext>
    </p:extLst>
  </p:cSld>
  <p:clrMapOvr>
    <a:masterClrMapping/>
  </p:clrMapOvr>
  <p:transition advClick="0" advTm="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91868439"/>
      </p:ext>
    </p:extLst>
  </p:cSld>
  <p:clrMapOvr>
    <a:masterClrMapping/>
  </p:clrMapOvr>
  <p:transition advClick="0" advTm="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62303538"/>
      </p:ext>
    </p:extLst>
  </p:cSld>
  <p:clrMapOvr>
    <a:masterClrMapping/>
  </p:clrMapOvr>
  <p:transition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EA24C6-B4BC-43B1-BBF7-E43B2C586E8C}"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83D29B-0323-4B08-8148-6B0565546A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272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EA24C6-B4BC-43B1-BBF7-E43B2C586E8C}"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83D29B-0323-4B08-8148-6B0565546A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880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EA24C6-B4BC-43B1-BBF7-E43B2C586E8C}" type="datetimeFigureOut">
              <a:rPr lang="en-US" smtClean="0">
                <a:solidFill>
                  <a:prstClr val="black">
                    <a:tint val="75000"/>
                  </a:prstClr>
                </a:solidFill>
              </a:rPr>
              <a:pPr/>
              <a:t>10/13/2021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83D29B-0323-4B08-8148-6B0565546A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527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EA24C6-B4BC-43B1-BBF7-E43B2C586E8C}" type="datetimeFigureOut">
              <a:rPr lang="en-US" smtClean="0">
                <a:solidFill>
                  <a:prstClr val="black">
                    <a:tint val="75000"/>
                  </a:prstClr>
                </a:solidFill>
              </a:rPr>
              <a:pPr/>
              <a:t>10/13/2021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83D29B-0323-4B08-8148-6B0565546A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796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EA24C6-B4BC-43B1-BBF7-E43B2C586E8C}" type="datetimeFigureOut">
              <a:rPr lang="en-US" smtClean="0">
                <a:solidFill>
                  <a:prstClr val="black">
                    <a:tint val="75000"/>
                  </a:prstClr>
                </a:solidFill>
              </a:rPr>
              <a:pPr/>
              <a:t>10/13/2021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83D29B-0323-4B08-8148-6B0565546A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989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A24C6-B4BC-43B1-BBF7-E43B2C586E8C}"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83D29B-0323-4B08-8148-6B0565546A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375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A24C6-B4BC-43B1-BBF7-E43B2C586E8C}"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83D29B-0323-4B08-8148-6B0565546A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44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6.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A24C6-B4BC-43B1-BBF7-E43B2C586E8C}"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3D29B-0323-4B08-8148-6B0565546A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8560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2021/10/13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415061064"/>
      </p:ext>
    </p:extLst>
  </p:cSld>
  <p:clrMap bg1="lt1" tx1="dk1" bg2="lt2" tx2="dk2" accent1="accent1" accent2="accent2" accent3="accent3" accent4="accent4" accent5="accent5" accent6="accent6" hlink="hlink" folHlink="folHlink"/>
  <p:sldLayoutIdLst>
    <p:sldLayoutId id="2147483771"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2021/10/13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4197976614"/>
      </p:ext>
    </p:extLst>
  </p:cSld>
  <p:clrMap bg1="lt1" tx1="dk1" bg2="lt2" tx2="dk2" accent1="accent1" accent2="accent2" accent3="accent3" accent4="accent4" accent5="accent5" accent6="accent6" hlink="hlink" folHlink="folHlink"/>
  <p:sldLayoutIdLst>
    <p:sldLayoutId id="2147483774" r:id="rId1"/>
    <p:sldLayoutId id="2147483775"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2021/10/13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204953802"/>
      </p:ext>
    </p:extLst>
  </p:cSld>
  <p:clrMap bg1="lt1" tx1="dk1" bg2="lt2" tx2="dk2" accent1="accent1" accent2="accent2" accent3="accent3" accent4="accent4" accent5="accent5" accent6="accent6" hlink="hlink" folHlink="folHlink"/>
  <p:sldLayoutIdLst>
    <p:sldLayoutId id="2147483802"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2021/10/13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841655254"/>
      </p:ext>
    </p:extLst>
  </p:cSld>
  <p:clrMap bg1="lt1" tx1="dk1" bg2="lt2" tx2="dk2" accent1="accent1" accent2="accent2" accent3="accent3" accent4="accent4" accent5="accent5" accent6="accent6" hlink="hlink" folHlink="folHlink"/>
  <p:sldLayoutIdLst>
    <p:sldLayoutId id="2147483804"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73289878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ransition advClick="0" advTm="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Green nature border with grass and flower Vector 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10832"/>
          <a:stretch/>
        </p:blipFill>
        <p:spPr bwMode="auto">
          <a:xfrm>
            <a:off x="0" y="-54955"/>
            <a:ext cx="12192000" cy="68432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07465" y="381169"/>
            <a:ext cx="10183091" cy="2863526"/>
          </a:xfrm>
          <a:prstGeom prst="rect">
            <a:avLst/>
          </a:prstGeom>
          <a:noFill/>
        </p:spPr>
        <p:txBody>
          <a:bodyPr wrap="square" lIns="92632" tIns="46316" rIns="92632" bIns="46316" rtlCol="0">
            <a:spAutoFit/>
          </a:bodyPr>
          <a:lstStyle/>
          <a:p>
            <a:pPr algn="ctr" defTabSz="914304">
              <a:lnSpc>
                <a:spcPct val="150000"/>
              </a:lnSpc>
            </a:pPr>
            <a:r>
              <a:rPr lang="en-US" sz="4000" b="1" dirty="0" err="1" smtClean="0">
                <a:solidFill>
                  <a:schemeClr val="tx2"/>
                </a:solidFill>
                <a:latin typeface="VNI-Avo" pitchFamily="2" charset="0"/>
              </a:rPr>
              <a:t>Uûy</a:t>
            </a:r>
            <a:r>
              <a:rPr lang="en-US" sz="4000" b="1" dirty="0" smtClean="0">
                <a:solidFill>
                  <a:schemeClr val="tx2"/>
                </a:solidFill>
                <a:latin typeface="VNI-Avo" pitchFamily="2" charset="0"/>
              </a:rPr>
              <a:t> ban </a:t>
            </a:r>
            <a:r>
              <a:rPr lang="en-US" sz="4000" b="1" dirty="0" err="1" smtClean="0">
                <a:solidFill>
                  <a:schemeClr val="tx2"/>
                </a:solidFill>
                <a:latin typeface="VNI-Avo" pitchFamily="2" charset="0"/>
              </a:rPr>
              <a:t>nhaân</a:t>
            </a:r>
            <a:r>
              <a:rPr lang="en-US" sz="4000" b="1" dirty="0" smtClean="0">
                <a:solidFill>
                  <a:schemeClr val="tx2"/>
                </a:solidFill>
                <a:latin typeface="VNI-Avo" pitchFamily="2" charset="0"/>
              </a:rPr>
              <a:t> </a:t>
            </a:r>
            <a:r>
              <a:rPr lang="en-US" sz="4000" b="1" dirty="0" err="1" smtClean="0">
                <a:solidFill>
                  <a:schemeClr val="tx2"/>
                </a:solidFill>
                <a:latin typeface="VNI-Avo" pitchFamily="2" charset="0"/>
              </a:rPr>
              <a:t>daân</a:t>
            </a:r>
            <a:r>
              <a:rPr lang="en-US" sz="4000" b="1" dirty="0" smtClean="0">
                <a:solidFill>
                  <a:schemeClr val="tx2"/>
                </a:solidFill>
                <a:latin typeface="VNI-Avo" pitchFamily="2" charset="0"/>
              </a:rPr>
              <a:t> </a:t>
            </a:r>
            <a:r>
              <a:rPr lang="en-US" sz="4000" b="1" dirty="0" err="1" smtClean="0">
                <a:solidFill>
                  <a:schemeClr val="tx2"/>
                </a:solidFill>
                <a:latin typeface="VNI-Avo" pitchFamily="2" charset="0"/>
              </a:rPr>
              <a:t>Huyeän</a:t>
            </a:r>
            <a:r>
              <a:rPr lang="en-US" sz="4000" b="1" dirty="0" smtClean="0">
                <a:solidFill>
                  <a:schemeClr val="tx2"/>
                </a:solidFill>
                <a:latin typeface="VNI-Avo" pitchFamily="2" charset="0"/>
              </a:rPr>
              <a:t> </a:t>
            </a:r>
            <a:r>
              <a:rPr lang="en-US" sz="4000" b="1" dirty="0" err="1" smtClean="0">
                <a:solidFill>
                  <a:schemeClr val="tx2"/>
                </a:solidFill>
                <a:latin typeface="VNI-Avo" pitchFamily="2" charset="0"/>
              </a:rPr>
              <a:t>Nhaø</a:t>
            </a:r>
            <a:r>
              <a:rPr lang="en-US" sz="4000" b="1" dirty="0" smtClean="0">
                <a:solidFill>
                  <a:schemeClr val="tx2"/>
                </a:solidFill>
                <a:latin typeface="VNI-Avo" pitchFamily="2" charset="0"/>
              </a:rPr>
              <a:t> </a:t>
            </a:r>
            <a:r>
              <a:rPr lang="en-US" sz="4000" b="1" dirty="0" err="1" smtClean="0">
                <a:solidFill>
                  <a:schemeClr val="tx2"/>
                </a:solidFill>
                <a:latin typeface="VNI-Avo" pitchFamily="2" charset="0"/>
              </a:rPr>
              <a:t>Beø</a:t>
            </a:r>
            <a:endParaRPr lang="en-US" sz="4000" b="1" dirty="0" smtClean="0">
              <a:solidFill>
                <a:schemeClr val="tx2"/>
              </a:solidFill>
              <a:latin typeface="VNI-Avo" pitchFamily="2" charset="0"/>
            </a:endParaRPr>
          </a:p>
          <a:p>
            <a:pPr algn="ctr" defTabSz="914304">
              <a:lnSpc>
                <a:spcPct val="150000"/>
              </a:lnSpc>
            </a:pPr>
            <a:r>
              <a:rPr lang="en-US" sz="4000" b="1" dirty="0" err="1" smtClean="0">
                <a:solidFill>
                  <a:srgbClr val="FF0000"/>
                </a:solidFill>
                <a:latin typeface="VNI-Avo" pitchFamily="2" charset="0"/>
              </a:rPr>
              <a:t>Tröôøng</a:t>
            </a:r>
            <a:r>
              <a:rPr lang="en-US" sz="4000" b="1" dirty="0" smtClean="0">
                <a:solidFill>
                  <a:srgbClr val="FF0000"/>
                </a:solidFill>
                <a:latin typeface="VNI-Avo" pitchFamily="2" charset="0"/>
              </a:rPr>
              <a:t> </a:t>
            </a:r>
            <a:r>
              <a:rPr lang="en-US" sz="4000" b="1" dirty="0" err="1">
                <a:solidFill>
                  <a:srgbClr val="FF0000"/>
                </a:solidFill>
                <a:latin typeface="VNI-Avo" pitchFamily="2" charset="0"/>
              </a:rPr>
              <a:t>Tieåu</a:t>
            </a:r>
            <a:r>
              <a:rPr lang="en-US" sz="4000" b="1" dirty="0">
                <a:solidFill>
                  <a:srgbClr val="FF0000"/>
                </a:solidFill>
                <a:latin typeface="VNI-Avo" pitchFamily="2" charset="0"/>
              </a:rPr>
              <a:t> </a:t>
            </a:r>
            <a:r>
              <a:rPr lang="en-US" sz="4000" b="1" dirty="0" err="1" smtClean="0">
                <a:solidFill>
                  <a:srgbClr val="FF0000"/>
                </a:solidFill>
                <a:latin typeface="VNI-Avo" pitchFamily="2" charset="0"/>
              </a:rPr>
              <a:t>hoïc</a:t>
            </a:r>
            <a:r>
              <a:rPr lang="en-US" sz="4000" b="1" dirty="0" smtClean="0">
                <a:solidFill>
                  <a:srgbClr val="FF0000"/>
                </a:solidFill>
                <a:latin typeface="VNI-Avo" pitchFamily="2" charset="0"/>
              </a:rPr>
              <a:t> </a:t>
            </a:r>
            <a:r>
              <a:rPr lang="en-US" sz="4000" b="1" dirty="0" err="1" smtClean="0">
                <a:solidFill>
                  <a:srgbClr val="FF0000"/>
                </a:solidFill>
                <a:latin typeface="VNI-Avo" pitchFamily="2" charset="0"/>
              </a:rPr>
              <a:t>Nguyeãn</a:t>
            </a:r>
            <a:r>
              <a:rPr lang="en-US" sz="4000" b="1" dirty="0" smtClean="0">
                <a:solidFill>
                  <a:srgbClr val="FF0000"/>
                </a:solidFill>
                <a:latin typeface="VNI-Avo" pitchFamily="2" charset="0"/>
              </a:rPr>
              <a:t> </a:t>
            </a:r>
            <a:r>
              <a:rPr lang="en-US" sz="4000" b="1" dirty="0" err="1" smtClean="0">
                <a:solidFill>
                  <a:srgbClr val="FF0000"/>
                </a:solidFill>
                <a:latin typeface="VNI-Avo" pitchFamily="2" charset="0"/>
              </a:rPr>
              <a:t>Vieät</a:t>
            </a:r>
            <a:r>
              <a:rPr lang="en-US" sz="4000" b="1" dirty="0" smtClean="0">
                <a:solidFill>
                  <a:srgbClr val="FF0000"/>
                </a:solidFill>
                <a:latin typeface="VNI-Avo" pitchFamily="2" charset="0"/>
              </a:rPr>
              <a:t> Hoàng</a:t>
            </a:r>
          </a:p>
          <a:p>
            <a:pPr algn="ctr" defTabSz="914304">
              <a:lnSpc>
                <a:spcPct val="150000"/>
              </a:lnSpc>
            </a:pPr>
            <a:r>
              <a:rPr lang="en-US" sz="4000" b="1" dirty="0" smtClean="0">
                <a:solidFill>
                  <a:srgbClr val="00B050"/>
                </a:solidFill>
                <a:latin typeface="VNI-Avo" pitchFamily="2" charset="0"/>
              </a:rPr>
              <a:t>GV khoái 1 </a:t>
            </a:r>
            <a:r>
              <a:rPr lang="en-US" sz="4000" b="1" dirty="0" err="1" smtClean="0">
                <a:solidFill>
                  <a:srgbClr val="00B050"/>
                </a:solidFill>
                <a:latin typeface="VNI-Avo" pitchFamily="2" charset="0"/>
              </a:rPr>
              <a:t>thöïc</a:t>
            </a:r>
            <a:r>
              <a:rPr lang="en-US" sz="4000" b="1" dirty="0" smtClean="0">
                <a:solidFill>
                  <a:srgbClr val="00B050"/>
                </a:solidFill>
                <a:latin typeface="VNI-Avo" pitchFamily="2" charset="0"/>
              </a:rPr>
              <a:t> </a:t>
            </a:r>
            <a:r>
              <a:rPr lang="en-US" sz="4000" b="1" dirty="0" err="1" smtClean="0">
                <a:solidFill>
                  <a:srgbClr val="00B050"/>
                </a:solidFill>
                <a:latin typeface="VNI-Avo" pitchFamily="2" charset="0"/>
              </a:rPr>
              <a:t>hieän</a:t>
            </a:r>
            <a:endParaRPr lang="en-US" sz="4000" b="1" dirty="0">
              <a:solidFill>
                <a:srgbClr val="00B050"/>
              </a:solidFill>
              <a:latin typeface="VNI-Avo" pitchFamily="2" charset="0"/>
            </a:endParaRPr>
          </a:p>
        </p:txBody>
      </p:sp>
      <p:pic>
        <p:nvPicPr>
          <p:cNvPr id="8"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302" y="4445005"/>
            <a:ext cx="5615608" cy="1783987"/>
          </a:xfrm>
          <a:prstGeom prst="rect">
            <a:avLst/>
          </a:prstGeom>
        </p:spPr>
      </p:pic>
      <p:pic>
        <p:nvPicPr>
          <p:cNvPr id="1026" name="Picture 2" descr="Con bướm GIF - Tải xuống và Chia sẻ trên PHONEK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78238" y="2991278"/>
            <a:ext cx="2031855" cy="20317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mmer Wink Sticker by Cutie and the Feast for iOS &amp; Android |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818" y="961456"/>
            <a:ext cx="1847272" cy="18471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on bướm GIF - Tải xuống và Chia sẻ trên PHONEK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670942" y="2959367"/>
            <a:ext cx="2031855" cy="203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677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863" t="8522" r="17955" b="7159"/>
          <a:stretch/>
        </p:blipFill>
        <p:spPr>
          <a:xfrm>
            <a:off x="0" y="0"/>
            <a:ext cx="2992582" cy="3394365"/>
          </a:xfrm>
          <a:prstGeom prst="rect">
            <a:avLst/>
          </a:prstGeom>
        </p:spPr>
      </p:pic>
      <p:pic>
        <p:nvPicPr>
          <p:cNvPr id="5" name="Content Placeholder 3"/>
          <p:cNvPicPr>
            <a:picLocks noGrp="1" noChangeAspect="1"/>
          </p:cNvPicPr>
          <p:nvPr>
            <p:ph idx="1"/>
          </p:nvPr>
        </p:nvPicPr>
        <p:blipFill rotWithShape="1">
          <a:blip r:embed="rId3"/>
          <a:srcRect t="12911" r="73165" b="53110"/>
          <a:stretch/>
        </p:blipFill>
        <p:spPr>
          <a:xfrm>
            <a:off x="3114944" y="76199"/>
            <a:ext cx="3458618" cy="3394365"/>
          </a:xfrm>
          <a:prstGeom prst="rect">
            <a:avLst/>
          </a:prstGeom>
        </p:spPr>
      </p:pic>
      <p:pic>
        <p:nvPicPr>
          <p:cNvPr id="4098" name="Picture 2" descr="vẽ giường ngủ | tô màu giường ngủ cùng bạn bút chì | học và chơi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l="23720" t="2022" r="9973" b="12204"/>
          <a:stretch/>
        </p:blipFill>
        <p:spPr bwMode="auto">
          <a:xfrm>
            <a:off x="7398326" y="76199"/>
            <a:ext cx="4346535" cy="32419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eautiful Toilet Clean Toilet Clean Toilet Porcelain Toilet, Clipart  Toilet, White Toilet, Exquisite Toilet PNG Transparent Clipart Image and  PSD File for Free Downl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5416" y="3405112"/>
            <a:ext cx="3346584" cy="33465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ình ảnh Phim Hoạt Hình Vẽ Tay Văn Phòng Bàn Ghế, Ghế đẩu, Cái Ghế, Ghế Văn  Phòng miễn phí tải tập tin PNG PSDComment và Vector"/>
          <p:cNvPicPr>
            <a:picLocks noChangeAspect="1" noChangeArrowheads="1"/>
          </p:cNvPicPr>
          <p:nvPr/>
        </p:nvPicPr>
        <p:blipFill rotWithShape="1">
          <a:blip r:embed="rId6">
            <a:extLst>
              <a:ext uri="{28A0092B-C50C-407E-A947-70E740481C1C}">
                <a14:useLocalDpi xmlns:a14="http://schemas.microsoft.com/office/drawing/2010/main" val="0"/>
              </a:ext>
            </a:extLst>
          </a:blip>
          <a:srcRect t="25818" r="4692"/>
          <a:stretch/>
        </p:blipFill>
        <p:spPr bwMode="auto">
          <a:xfrm>
            <a:off x="0" y="3865418"/>
            <a:ext cx="4502727" cy="315262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21,543 Bathroom Sink Stock Vector Illustration and Royalty Free Bathroom  Sink Clip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9818" y="3470564"/>
            <a:ext cx="3894021" cy="3387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9545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barn(inVertical)">
                                      <p:cBhvr>
                                        <p:cTn id="22" dur="500"/>
                                        <p:tgtEl>
                                          <p:spTgt spid="410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104"/>
                                        </p:tgtEl>
                                        <p:attrNameLst>
                                          <p:attrName>style.visibility</p:attrName>
                                        </p:attrNameLst>
                                      </p:cBhvr>
                                      <p:to>
                                        <p:strVal val="visible"/>
                                      </p:to>
                                    </p:set>
                                    <p:animEffect transition="in" filter="barn(inVertical)">
                                      <p:cBhvr>
                                        <p:cTn id="27" dur="500"/>
                                        <p:tgtEl>
                                          <p:spTgt spid="410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barn(inVertical)">
                                      <p:cBhvr>
                                        <p:cTn id="3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 y="0"/>
            <a:ext cx="12292361" cy="6858000"/>
          </a:xfrm>
          <a:prstGeom prst="rect">
            <a:avLst/>
          </a:prstGeom>
        </p:spPr>
      </p:pic>
      <p:pic>
        <p:nvPicPr>
          <p:cNvPr id="5" name="Picture 4">
            <a:extLst>
              <a:ext uri="{FF2B5EF4-FFF2-40B4-BE49-F238E27FC236}">
                <a16:creationId xmlns:a16="http://schemas.microsoft.com/office/drawing/2014/main" id="{BDBAFB2D-F140-45B1-95A9-05E90A9C4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444" y="1909467"/>
            <a:ext cx="8005112" cy="3030178"/>
          </a:xfrm>
          <a:prstGeom prst="rect">
            <a:avLst/>
          </a:prstGeom>
        </p:spPr>
      </p:pic>
    </p:spTree>
    <p:extLst>
      <p:ext uri="{BB962C8B-B14F-4D97-AF65-F5344CB8AC3E}">
        <p14:creationId xmlns:p14="http://schemas.microsoft.com/office/powerpoint/2010/main" val="6451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0036" y="0"/>
            <a:ext cx="12372070" cy="6858000"/>
          </a:xfrm>
          <a:prstGeom prst="rect">
            <a:avLst/>
          </a:prstGeom>
        </p:spPr>
      </p:pic>
      <p:sp>
        <p:nvSpPr>
          <p:cNvPr id="5" name="Rectangle 4"/>
          <p:cNvSpPr/>
          <p:nvPr/>
        </p:nvSpPr>
        <p:spPr>
          <a:xfrm>
            <a:off x="1530088" y="1010050"/>
            <a:ext cx="9131821" cy="304698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rgbClr val="FF0000"/>
                </a:solidFill>
                <a:latin typeface="VNI-Avo" pitchFamily="2" charset="0"/>
              </a:rPr>
              <a:t>Chaøo</a:t>
            </a:r>
            <a:r>
              <a:rPr lang="en-US" sz="9600" b="1" dirty="0">
                <a:ln/>
                <a:solidFill>
                  <a:srgbClr val="FF0000"/>
                </a:solidFill>
                <a:latin typeface="VNI-Avo" pitchFamily="2" charset="0"/>
              </a:rPr>
              <a:t> </a:t>
            </a:r>
            <a:r>
              <a:rPr lang="en-US" sz="9600" b="1" dirty="0" err="1">
                <a:ln/>
                <a:solidFill>
                  <a:srgbClr val="FF0000"/>
                </a:solidFill>
                <a:latin typeface="VNI-Avo" pitchFamily="2" charset="0"/>
              </a:rPr>
              <a:t>taïm</a:t>
            </a:r>
            <a:r>
              <a:rPr lang="en-US" sz="9600" b="1" dirty="0">
                <a:ln/>
                <a:solidFill>
                  <a:srgbClr val="FF0000"/>
                </a:solidFill>
                <a:latin typeface="VNI-Avo" pitchFamily="2" charset="0"/>
              </a:rPr>
              <a:t> </a:t>
            </a:r>
            <a:r>
              <a:rPr lang="en-US" sz="9600" b="1" dirty="0" err="1">
                <a:ln/>
                <a:solidFill>
                  <a:srgbClr val="FF0000"/>
                </a:solidFill>
                <a:latin typeface="VNI-Avo" pitchFamily="2" charset="0"/>
              </a:rPr>
              <a:t>bieät</a:t>
            </a:r>
            <a:r>
              <a:rPr lang="en-US" sz="9600" b="1" dirty="0">
                <a:ln/>
                <a:solidFill>
                  <a:srgbClr val="FF0000"/>
                </a:solidFill>
                <a:latin typeface="VNI-Avo" pitchFamily="2" charset="0"/>
              </a:rPr>
              <a:t> </a:t>
            </a:r>
            <a:r>
              <a:rPr lang="en-US" sz="9600" b="1" dirty="0" err="1">
                <a:ln/>
                <a:solidFill>
                  <a:srgbClr val="FF0000"/>
                </a:solidFill>
                <a:latin typeface="VNI-Avo" pitchFamily="2" charset="0"/>
              </a:rPr>
              <a:t>caùc</a:t>
            </a:r>
            <a:r>
              <a:rPr lang="en-US" sz="9600" b="1" dirty="0">
                <a:ln/>
                <a:solidFill>
                  <a:srgbClr val="FF0000"/>
                </a:solidFill>
                <a:latin typeface="VNI-Avo" pitchFamily="2" charset="0"/>
              </a:rPr>
              <a:t> con</a:t>
            </a:r>
          </a:p>
        </p:txBody>
      </p:sp>
    </p:spTree>
    <p:extLst>
      <p:ext uri="{BB962C8B-B14F-4D97-AF65-F5344CB8AC3E}">
        <p14:creationId xmlns:p14="http://schemas.microsoft.com/office/powerpoint/2010/main" val="3844123843"/>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33638" y="4595"/>
            <a:ext cx="12123574" cy="6847660"/>
          </a:xfrm>
          <a:prstGeom prst="rect">
            <a:avLst/>
          </a:prstGeom>
          <a:noFill/>
          <a:ln w="9525">
            <a:noFill/>
          </a:ln>
        </p:spPr>
      </p:pic>
      <p:pic>
        <p:nvPicPr>
          <p:cNvPr id="2084" name="图片 2083" descr="3"/>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63382" y="1089191"/>
            <a:ext cx="11569787" cy="11526128"/>
          </a:xfrm>
          <a:prstGeom prst="rect">
            <a:avLst/>
          </a:prstGeom>
          <a:noFill/>
          <a:ln w="9525">
            <a:noFill/>
          </a:ln>
        </p:spPr>
      </p:pic>
      <p:pic>
        <p:nvPicPr>
          <p:cNvPr id="2078" name="图片 2077" descr="2"/>
          <p:cNvPicPr>
            <a:picLocks noChangeAspect="1"/>
          </p:cNvPicPr>
          <p:nvPr/>
        </p:nvPicPr>
        <p:blipFill>
          <a:blip r:embed="rId6"/>
          <a:stretch>
            <a:fillRect/>
          </a:stretch>
        </p:blipFill>
        <p:spPr>
          <a:xfrm>
            <a:off x="624191" y="353872"/>
            <a:ext cx="2233532" cy="746809"/>
          </a:xfrm>
          <a:prstGeom prst="rect">
            <a:avLst/>
          </a:prstGeom>
          <a:noFill/>
          <a:ln w="9525">
            <a:noFill/>
          </a:ln>
        </p:spPr>
      </p:pic>
      <p:pic>
        <p:nvPicPr>
          <p:cNvPr id="2088" name="图片 2087" descr="1-16"/>
          <p:cNvPicPr>
            <a:picLocks noChangeAspect="1"/>
          </p:cNvPicPr>
          <p:nvPr/>
        </p:nvPicPr>
        <p:blipFill>
          <a:blip r:embed="rId7"/>
          <a:stretch>
            <a:fillRect/>
          </a:stretch>
        </p:blipFill>
        <p:spPr>
          <a:xfrm>
            <a:off x="9379085" y="302171"/>
            <a:ext cx="2502383" cy="1165021"/>
          </a:xfrm>
          <a:prstGeom prst="rect">
            <a:avLst/>
          </a:prstGeom>
          <a:noFill/>
          <a:ln w="9525">
            <a:noFill/>
          </a:ln>
        </p:spPr>
      </p:pic>
      <p:sp>
        <p:nvSpPr>
          <p:cNvPr id="9" name="Rectangle 8"/>
          <p:cNvSpPr/>
          <p:nvPr/>
        </p:nvSpPr>
        <p:spPr>
          <a:xfrm>
            <a:off x="676742" y="3631480"/>
            <a:ext cx="10943069" cy="2800767"/>
          </a:xfrm>
          <a:prstGeom prst="rect">
            <a:avLst/>
          </a:prstGeom>
        </p:spPr>
        <p:txBody>
          <a:bodyPr wrap="square">
            <a:spAutoFit/>
          </a:bodyPr>
          <a:lstStyle/>
          <a:p>
            <a:pPr algn="ctr" fontAlgn="base">
              <a:spcBef>
                <a:spcPct val="0"/>
              </a:spcBef>
              <a:spcAft>
                <a:spcPct val="0"/>
              </a:spcAft>
              <a:defRPr/>
            </a:pPr>
            <a:r>
              <a:rPr lang="en-US" sz="9600" b="1" dirty="0" err="1">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Moân</a:t>
            </a:r>
            <a:r>
              <a:rPr lang="en-US" sz="96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 </a:t>
            </a:r>
          </a:p>
          <a:p>
            <a:pPr algn="ctr" fontAlgn="base">
              <a:spcBef>
                <a:spcPct val="0"/>
              </a:spcBef>
              <a:spcAft>
                <a:spcPct val="0"/>
              </a:spcAft>
              <a:defRPr/>
            </a:pPr>
            <a:r>
              <a:rPr lang="en-US" sz="8000" b="1" dirty="0" err="1">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Töï</a:t>
            </a:r>
            <a:r>
              <a:rPr lang="en-US" sz="80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nhieân</a:t>
            </a:r>
            <a:r>
              <a:rPr lang="en-US" sz="80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vaø</a:t>
            </a:r>
            <a:r>
              <a:rPr lang="en-US" sz="80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Xaõ</a:t>
            </a:r>
            <a:r>
              <a:rPr lang="en-US" sz="80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 </a:t>
            </a:r>
            <a:r>
              <a:rPr lang="en-US" sz="8000" b="1" dirty="0" err="1">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hoäi</a:t>
            </a:r>
            <a:endParaRPr lang="en-US" sz="80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39225728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7642"/>
          <a:stretch/>
        </p:blipFill>
        <p:spPr>
          <a:xfrm>
            <a:off x="0" y="0"/>
            <a:ext cx="12192000" cy="6858000"/>
          </a:xfrm>
          <a:prstGeom prst="rect">
            <a:avLst/>
          </a:prstGeom>
        </p:spPr>
      </p:pic>
      <p:sp>
        <p:nvSpPr>
          <p:cNvPr id="4" name="Title 1"/>
          <p:cNvSpPr>
            <a:spLocks noGrp="1"/>
          </p:cNvSpPr>
          <p:nvPr>
            <p:ph type="title"/>
          </p:nvPr>
        </p:nvSpPr>
        <p:spPr>
          <a:xfrm>
            <a:off x="886691" y="1244243"/>
            <a:ext cx="10954044" cy="2552968"/>
          </a:xfrm>
        </p:spPr>
        <p:txBody>
          <a:bodyPr>
            <a:noAutofit/>
          </a:bodyPr>
          <a:lstStyle/>
          <a:p>
            <a:pPr>
              <a:lnSpc>
                <a:spcPct val="150000"/>
              </a:lnSpc>
            </a:pPr>
            <a:r>
              <a:rPr lang="en-US" sz="6000" b="1" dirty="0" err="1" smtClean="0">
                <a:solidFill>
                  <a:srgbClr val="FF0000"/>
                </a:solidFill>
                <a:latin typeface="VNI-Avo" pitchFamily="2" charset="0"/>
                <a:cs typeface="Times New Roman" panose="02020603050405020304" pitchFamily="18" charset="0"/>
              </a:rPr>
              <a:t>Baøi</a:t>
            </a:r>
            <a:r>
              <a:rPr lang="en-US" sz="6000" b="1" dirty="0" smtClean="0">
                <a:solidFill>
                  <a:srgbClr val="FF0000"/>
                </a:solidFill>
                <a:latin typeface="VNI-Avo" pitchFamily="2" charset="0"/>
                <a:cs typeface="Times New Roman" panose="02020603050405020304" pitchFamily="18" charset="0"/>
              </a:rPr>
              <a:t> 4</a:t>
            </a:r>
            <a:br>
              <a:rPr lang="en-US" sz="6000" b="1" dirty="0" smtClean="0">
                <a:solidFill>
                  <a:srgbClr val="FF0000"/>
                </a:solidFill>
                <a:latin typeface="VNI-Avo" pitchFamily="2" charset="0"/>
                <a:cs typeface="Times New Roman" panose="02020603050405020304" pitchFamily="18" charset="0"/>
              </a:rPr>
            </a:br>
            <a:r>
              <a:rPr lang="en-US" sz="6000" b="1" dirty="0" smtClean="0">
                <a:solidFill>
                  <a:srgbClr val="FF0000"/>
                </a:solidFill>
                <a:latin typeface="VNI-Avo" pitchFamily="2" charset="0"/>
                <a:cs typeface="Times New Roman" panose="02020603050405020304" pitchFamily="18" charset="0"/>
              </a:rPr>
              <a:t> </a:t>
            </a:r>
            <a:r>
              <a:rPr lang="en-US" sz="6000" b="1" dirty="0" err="1" smtClean="0">
                <a:solidFill>
                  <a:srgbClr val="FF0000"/>
                </a:solidFill>
                <a:latin typeface="VNI-Avo" pitchFamily="2" charset="0"/>
                <a:cs typeface="Times New Roman" panose="02020603050405020304" pitchFamily="18" charset="0"/>
              </a:rPr>
              <a:t>Ñoà</a:t>
            </a:r>
            <a:r>
              <a:rPr lang="en-US" sz="6000" b="1" dirty="0" smtClean="0">
                <a:solidFill>
                  <a:srgbClr val="FF0000"/>
                </a:solidFill>
                <a:latin typeface="VNI-Avo" pitchFamily="2" charset="0"/>
                <a:cs typeface="Times New Roman" panose="02020603050405020304" pitchFamily="18" charset="0"/>
              </a:rPr>
              <a:t> </a:t>
            </a:r>
            <a:r>
              <a:rPr lang="en-US" sz="6000" b="1" dirty="0" err="1" smtClean="0">
                <a:solidFill>
                  <a:srgbClr val="FF0000"/>
                </a:solidFill>
                <a:latin typeface="VNI-Avo" pitchFamily="2" charset="0"/>
                <a:cs typeface="Times New Roman" panose="02020603050405020304" pitchFamily="18" charset="0"/>
              </a:rPr>
              <a:t>duøng</a:t>
            </a:r>
            <a:r>
              <a:rPr lang="en-US" sz="6000" b="1" dirty="0" smtClean="0">
                <a:solidFill>
                  <a:srgbClr val="FF0000"/>
                </a:solidFill>
                <a:latin typeface="VNI-Avo" pitchFamily="2" charset="0"/>
                <a:cs typeface="Times New Roman" panose="02020603050405020304" pitchFamily="18" charset="0"/>
              </a:rPr>
              <a:t> trong </a:t>
            </a:r>
            <a:r>
              <a:rPr lang="en-US" sz="6000" b="1" dirty="0" err="1" smtClean="0">
                <a:solidFill>
                  <a:srgbClr val="FF0000"/>
                </a:solidFill>
                <a:latin typeface="VNI-Avo" pitchFamily="2" charset="0"/>
                <a:cs typeface="Times New Roman" panose="02020603050405020304" pitchFamily="18" charset="0"/>
              </a:rPr>
              <a:t>nhaø</a:t>
            </a:r>
            <a:r>
              <a:rPr lang="en-US" sz="6000" b="1" dirty="0">
                <a:solidFill>
                  <a:srgbClr val="FF0000"/>
                </a:solidFill>
                <a:latin typeface="Times New Roman" panose="02020603050405020304" pitchFamily="18" charset="0"/>
                <a:cs typeface="Times New Roman" panose="02020603050405020304" pitchFamily="18" charset="0"/>
              </a:rPr>
              <a:t/>
            </a:r>
            <a:br>
              <a:rPr lang="en-US" sz="6000" b="1" dirty="0">
                <a:solidFill>
                  <a:srgbClr val="FF0000"/>
                </a:solidFill>
                <a:latin typeface="Times New Roman" panose="02020603050405020304" pitchFamily="18" charset="0"/>
                <a:cs typeface="Times New Roman" panose="02020603050405020304" pitchFamily="18" charset="0"/>
              </a:rPr>
            </a:br>
            <a:r>
              <a:rPr lang="en-US" sz="6000" b="1" dirty="0">
                <a:solidFill>
                  <a:srgbClr val="0070C0"/>
                </a:solidFill>
                <a:latin typeface="Times New Roman" panose="02020603050405020304" pitchFamily="18" charset="0"/>
                <a:cs typeface="Times New Roman" panose="02020603050405020304" pitchFamily="18" charset="0"/>
              </a:rPr>
              <a:t>T</a:t>
            </a:r>
            <a:r>
              <a:rPr lang="en-US" sz="6000" b="1" dirty="0" smtClean="0">
                <a:solidFill>
                  <a:srgbClr val="0070C0"/>
                </a:solidFill>
                <a:latin typeface="Times New Roman" panose="02020603050405020304" pitchFamily="18" charset="0"/>
                <a:cs typeface="Times New Roman" panose="02020603050405020304" pitchFamily="18" charset="0"/>
              </a:rPr>
              <a:t>iết 1</a:t>
            </a:r>
            <a:endParaRPr lang="vi-VN" sz="6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105572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B7F4D3D-1D44-4237-8BC1-B185E0ADDECB}"/>
              </a:ext>
            </a:extLst>
          </p:cNvPr>
          <p:cNvSpPr txBox="1"/>
          <p:nvPr/>
        </p:nvSpPr>
        <p:spPr>
          <a:xfrm>
            <a:off x="0" y="0"/>
            <a:ext cx="11489427" cy="584775"/>
          </a:xfrm>
          <a:prstGeom prst="rect">
            <a:avLst/>
          </a:prstGeom>
          <a:noFill/>
        </p:spPr>
        <p:txBody>
          <a:bodyPr wrap="none" rtlCol="0">
            <a:spAutoFit/>
          </a:bodyPr>
          <a:lstStyle/>
          <a:p>
            <a:r>
              <a:rPr lang="en-US" sz="3200" b="1" dirty="0" err="1">
                <a:solidFill>
                  <a:prstClr val="black"/>
                </a:solidFill>
                <a:latin typeface="Times New Roman" panose="02020603050405020304" pitchFamily="18" charset="0"/>
                <a:cs typeface="Times New Roman" panose="02020603050405020304" pitchFamily="18" charset="0"/>
              </a:rPr>
              <a:t>Cùng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hỏi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và</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trả</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lời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về</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một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số</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đồ</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thiết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bị</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nhà</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bạn</a:t>
            </a:r>
            <a:r>
              <a:rPr lang="en-US" sz="3200" b="1" dirty="0">
                <a:solidFill>
                  <a:prstClr val="black"/>
                </a:solidFill>
                <a:latin typeface="Times New Roman" panose="02020603050405020304" pitchFamily="18" charset="0"/>
                <a:cs typeface="Times New Roman" panose="02020603050405020304" pitchFamily="18" charset="0"/>
              </a:rPr>
              <a:t> An.</a:t>
            </a:r>
          </a:p>
        </p:txBody>
      </p:sp>
      <p:pic>
        <p:nvPicPr>
          <p:cNvPr id="16" name="Picture 15">
            <a:extLst>
              <a:ext uri="{FF2B5EF4-FFF2-40B4-BE49-F238E27FC236}">
                <a16:creationId xmlns:a16="http://schemas.microsoft.com/office/drawing/2014/main" id="{151999A1-C9A1-435B-9D09-D402B97C5D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425"/>
          <a:stretch/>
        </p:blipFill>
        <p:spPr>
          <a:xfrm>
            <a:off x="0" y="584775"/>
            <a:ext cx="12192001" cy="6411771"/>
          </a:xfrm>
          <a:prstGeom prst="rect">
            <a:avLst/>
          </a:prstGeom>
        </p:spPr>
      </p:pic>
      <p:grpSp>
        <p:nvGrpSpPr>
          <p:cNvPr id="7" name="Group 6"/>
          <p:cNvGrpSpPr/>
          <p:nvPr/>
        </p:nvGrpSpPr>
        <p:grpSpPr>
          <a:xfrm>
            <a:off x="1399309" y="1745673"/>
            <a:ext cx="2161309" cy="858982"/>
            <a:chOff x="1399309" y="1745673"/>
            <a:chExt cx="3006436" cy="858982"/>
          </a:xfrm>
        </p:grpSpPr>
        <p:sp>
          <p:nvSpPr>
            <p:cNvPr id="3" name="Rounded Rectangle 2"/>
            <p:cNvSpPr/>
            <p:nvPr/>
          </p:nvSpPr>
          <p:spPr>
            <a:xfrm>
              <a:off x="2563091" y="1745673"/>
              <a:ext cx="1842654"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cöûa</a:t>
              </a:r>
              <a:endParaRPr lang="vi-VN" sz="3600" dirty="0"/>
            </a:p>
          </p:txBody>
        </p:sp>
        <p:cxnSp>
          <p:nvCxnSpPr>
            <p:cNvPr id="5" name="Straight Arrow Connector 4"/>
            <p:cNvCxnSpPr/>
            <p:nvPr/>
          </p:nvCxnSpPr>
          <p:spPr>
            <a:xfrm flipH="1">
              <a:off x="1399309" y="2147455"/>
              <a:ext cx="1163782" cy="27709"/>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18" name="Group 17"/>
          <p:cNvGrpSpPr/>
          <p:nvPr/>
        </p:nvGrpSpPr>
        <p:grpSpPr>
          <a:xfrm>
            <a:off x="637309" y="5112327"/>
            <a:ext cx="2133600" cy="858982"/>
            <a:chOff x="1437853" y="1745673"/>
            <a:chExt cx="2967892" cy="858982"/>
          </a:xfrm>
        </p:grpSpPr>
        <p:sp>
          <p:nvSpPr>
            <p:cNvPr id="19" name="Rounded Rectangle 18"/>
            <p:cNvSpPr/>
            <p:nvPr/>
          </p:nvSpPr>
          <p:spPr>
            <a:xfrm>
              <a:off x="2563091" y="1745673"/>
              <a:ext cx="1842654"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smtClean="0">
                  <a:latin typeface="VNI-Avo" pitchFamily="2" charset="0"/>
                </a:rPr>
                <a:t>Ti vi</a:t>
              </a:r>
              <a:endParaRPr lang="vi-VN" sz="3600" dirty="0"/>
            </a:p>
          </p:txBody>
        </p:sp>
        <p:cxnSp>
          <p:nvCxnSpPr>
            <p:cNvPr id="20" name="Straight Arrow Connector 19"/>
            <p:cNvCxnSpPr/>
            <p:nvPr/>
          </p:nvCxnSpPr>
          <p:spPr>
            <a:xfrm flipH="1" flipV="1">
              <a:off x="1437853" y="1745673"/>
              <a:ext cx="1125238" cy="401782"/>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27" name="Group 26"/>
          <p:cNvGrpSpPr/>
          <p:nvPr/>
        </p:nvGrpSpPr>
        <p:grpSpPr>
          <a:xfrm>
            <a:off x="8880763" y="936624"/>
            <a:ext cx="3311238" cy="858982"/>
            <a:chOff x="1476398" y="1745673"/>
            <a:chExt cx="2929348" cy="858982"/>
          </a:xfrm>
        </p:grpSpPr>
        <p:sp>
          <p:nvSpPr>
            <p:cNvPr id="28" name="Rounded Rectangle 27"/>
            <p:cNvSpPr/>
            <p:nvPr/>
          </p:nvSpPr>
          <p:spPr>
            <a:xfrm>
              <a:off x="2211800" y="1745673"/>
              <a:ext cx="2193946"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Tuû</a:t>
              </a:r>
              <a:r>
                <a:rPr lang="en-US" sz="3600" dirty="0" smtClean="0">
                  <a:latin typeface="VNI-Avo" pitchFamily="2" charset="0"/>
                </a:rPr>
                <a:t> </a:t>
              </a:r>
              <a:r>
                <a:rPr lang="en-US" sz="3600" dirty="0" err="1" smtClean="0">
                  <a:latin typeface="VNI-Avo" pitchFamily="2" charset="0"/>
                </a:rPr>
                <a:t>cheùn</a:t>
              </a:r>
              <a:endParaRPr lang="vi-VN" sz="3600" dirty="0"/>
            </a:p>
          </p:txBody>
        </p:sp>
        <p:cxnSp>
          <p:nvCxnSpPr>
            <p:cNvPr id="29" name="Straight Arrow Connector 28"/>
            <p:cNvCxnSpPr/>
            <p:nvPr/>
          </p:nvCxnSpPr>
          <p:spPr>
            <a:xfrm flipH="1">
              <a:off x="1476398" y="2175164"/>
              <a:ext cx="735401" cy="23292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32" name="Group 31"/>
          <p:cNvGrpSpPr/>
          <p:nvPr/>
        </p:nvGrpSpPr>
        <p:grpSpPr>
          <a:xfrm>
            <a:off x="7910946" y="5569527"/>
            <a:ext cx="2341418" cy="1343892"/>
            <a:chOff x="2098624" y="1260763"/>
            <a:chExt cx="2307121" cy="1343892"/>
          </a:xfrm>
        </p:grpSpPr>
        <p:sp>
          <p:nvSpPr>
            <p:cNvPr id="33" name="Rounded Rectangle 32"/>
            <p:cNvSpPr/>
            <p:nvPr/>
          </p:nvSpPr>
          <p:spPr>
            <a:xfrm>
              <a:off x="2098624" y="1745673"/>
              <a:ext cx="2307121"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Baøn</a:t>
              </a:r>
              <a:r>
                <a:rPr lang="en-US" sz="3600" dirty="0" smtClean="0">
                  <a:latin typeface="VNI-Avo" pitchFamily="2" charset="0"/>
                </a:rPr>
                <a:t> </a:t>
              </a:r>
              <a:r>
                <a:rPr lang="en-US" sz="3600" dirty="0" err="1" smtClean="0">
                  <a:latin typeface="VNI-Avo" pitchFamily="2" charset="0"/>
                </a:rPr>
                <a:t>gheá</a:t>
              </a:r>
              <a:endParaRPr lang="vi-VN" sz="3600" dirty="0"/>
            </a:p>
          </p:txBody>
        </p:sp>
        <p:cxnSp>
          <p:nvCxnSpPr>
            <p:cNvPr id="34" name="Straight Arrow Connector 33"/>
            <p:cNvCxnSpPr>
              <a:stCxn id="33" idx="0"/>
            </p:cNvCxnSpPr>
            <p:nvPr/>
          </p:nvCxnSpPr>
          <p:spPr>
            <a:xfrm flipH="1" flipV="1">
              <a:off x="2709549" y="1260763"/>
              <a:ext cx="542634" cy="48491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37" name="Group 36"/>
          <p:cNvGrpSpPr/>
          <p:nvPr/>
        </p:nvGrpSpPr>
        <p:grpSpPr>
          <a:xfrm>
            <a:off x="5569528" y="3671455"/>
            <a:ext cx="2119745" cy="1665146"/>
            <a:chOff x="1457126" y="939509"/>
            <a:chExt cx="2948619" cy="1665146"/>
          </a:xfrm>
        </p:grpSpPr>
        <p:sp>
          <p:nvSpPr>
            <p:cNvPr id="38" name="Rounded Rectangle 37"/>
            <p:cNvSpPr/>
            <p:nvPr/>
          </p:nvSpPr>
          <p:spPr>
            <a:xfrm>
              <a:off x="1457126" y="1745673"/>
              <a:ext cx="2948619"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Tuû</a:t>
              </a:r>
              <a:r>
                <a:rPr lang="en-US" sz="3600" dirty="0" smtClean="0">
                  <a:latin typeface="VNI-Avo" pitchFamily="2" charset="0"/>
                </a:rPr>
                <a:t> </a:t>
              </a:r>
              <a:r>
                <a:rPr lang="en-US" sz="3600" dirty="0" err="1" smtClean="0">
                  <a:latin typeface="VNI-Avo" pitchFamily="2" charset="0"/>
                </a:rPr>
                <a:t>laïnh</a:t>
              </a:r>
              <a:endParaRPr lang="vi-VN" sz="3600" dirty="0"/>
            </a:p>
          </p:txBody>
        </p:sp>
        <p:cxnSp>
          <p:nvCxnSpPr>
            <p:cNvPr id="39" name="Straight Arrow Connector 38"/>
            <p:cNvCxnSpPr>
              <a:stCxn id="38" idx="0"/>
            </p:cNvCxnSpPr>
            <p:nvPr/>
          </p:nvCxnSpPr>
          <p:spPr>
            <a:xfrm flipV="1">
              <a:off x="2931435" y="939509"/>
              <a:ext cx="552984" cy="8061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43" name="Group 42"/>
          <p:cNvGrpSpPr/>
          <p:nvPr/>
        </p:nvGrpSpPr>
        <p:grpSpPr>
          <a:xfrm>
            <a:off x="10411361" y="4197927"/>
            <a:ext cx="1884219" cy="2166936"/>
            <a:chOff x="1774653" y="561109"/>
            <a:chExt cx="2620997" cy="2166936"/>
          </a:xfrm>
        </p:grpSpPr>
        <p:sp>
          <p:nvSpPr>
            <p:cNvPr id="44" name="Rounded Rectangle 43"/>
            <p:cNvSpPr/>
            <p:nvPr/>
          </p:nvSpPr>
          <p:spPr>
            <a:xfrm>
              <a:off x="1774653" y="1869063"/>
              <a:ext cx="2620997"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smtClean="0">
                  <a:latin typeface="VNI-Avo" pitchFamily="2" charset="0"/>
                </a:rPr>
                <a:t>toilet</a:t>
              </a:r>
              <a:endParaRPr lang="vi-VN" sz="3600" dirty="0"/>
            </a:p>
          </p:txBody>
        </p:sp>
        <p:cxnSp>
          <p:nvCxnSpPr>
            <p:cNvPr id="45" name="Straight Arrow Connector 44"/>
            <p:cNvCxnSpPr>
              <a:stCxn id="44" idx="0"/>
            </p:cNvCxnSpPr>
            <p:nvPr/>
          </p:nvCxnSpPr>
          <p:spPr>
            <a:xfrm flipV="1">
              <a:off x="3085152" y="561109"/>
              <a:ext cx="179024" cy="130795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49" name="Group 48"/>
          <p:cNvGrpSpPr/>
          <p:nvPr/>
        </p:nvGrpSpPr>
        <p:grpSpPr>
          <a:xfrm>
            <a:off x="7792852" y="3806099"/>
            <a:ext cx="3347435" cy="1250810"/>
            <a:chOff x="901482" y="1351244"/>
            <a:chExt cx="3687275" cy="1250810"/>
          </a:xfrm>
        </p:grpSpPr>
        <p:sp>
          <p:nvSpPr>
            <p:cNvPr id="50" name="Rounded Rectangle 49"/>
            <p:cNvSpPr/>
            <p:nvPr/>
          </p:nvSpPr>
          <p:spPr>
            <a:xfrm>
              <a:off x="901482" y="1743072"/>
              <a:ext cx="3687275"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Noài</a:t>
              </a:r>
              <a:r>
                <a:rPr lang="en-US" sz="3600" dirty="0" smtClean="0">
                  <a:latin typeface="VNI-Avo" pitchFamily="2" charset="0"/>
                </a:rPr>
                <a:t>, </a:t>
              </a:r>
              <a:r>
                <a:rPr lang="en-US" sz="3600" dirty="0" err="1" smtClean="0">
                  <a:latin typeface="VNI-Avo" pitchFamily="2" charset="0"/>
                </a:rPr>
                <a:t>beáp</a:t>
              </a:r>
              <a:r>
                <a:rPr lang="en-US" sz="3600" dirty="0" smtClean="0">
                  <a:latin typeface="VNI-Avo" pitchFamily="2" charset="0"/>
                </a:rPr>
                <a:t> gas</a:t>
              </a:r>
              <a:endParaRPr lang="vi-VN" sz="3600" dirty="0"/>
            </a:p>
          </p:txBody>
        </p:sp>
        <p:cxnSp>
          <p:nvCxnSpPr>
            <p:cNvPr id="51" name="Straight Arrow Connector 50"/>
            <p:cNvCxnSpPr>
              <a:stCxn id="50" idx="0"/>
            </p:cNvCxnSpPr>
            <p:nvPr/>
          </p:nvCxnSpPr>
          <p:spPr>
            <a:xfrm flipH="1" flipV="1">
              <a:off x="2213688" y="1351244"/>
              <a:ext cx="531431" cy="39182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2" name="Group 1"/>
          <p:cNvGrpSpPr/>
          <p:nvPr/>
        </p:nvGrpSpPr>
        <p:grpSpPr>
          <a:xfrm>
            <a:off x="3934691" y="1169550"/>
            <a:ext cx="2901538" cy="949536"/>
            <a:chOff x="3934691" y="1169550"/>
            <a:chExt cx="2901538" cy="949536"/>
          </a:xfrm>
        </p:grpSpPr>
        <p:grpSp>
          <p:nvGrpSpPr>
            <p:cNvPr id="12" name="Group 11"/>
            <p:cNvGrpSpPr/>
            <p:nvPr/>
          </p:nvGrpSpPr>
          <p:grpSpPr>
            <a:xfrm>
              <a:off x="3934691" y="1169550"/>
              <a:ext cx="2901538" cy="949536"/>
              <a:chOff x="1399309" y="1745673"/>
              <a:chExt cx="4036113" cy="949536"/>
            </a:xfrm>
          </p:grpSpPr>
          <p:sp>
            <p:nvSpPr>
              <p:cNvPr id="13" name="Rounded Rectangle 12"/>
              <p:cNvSpPr/>
              <p:nvPr/>
            </p:nvSpPr>
            <p:spPr>
              <a:xfrm>
                <a:off x="2563091" y="1745673"/>
                <a:ext cx="2872331" cy="949536"/>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Ñoàng</a:t>
                </a:r>
                <a:r>
                  <a:rPr lang="en-US" sz="3600" dirty="0" smtClean="0">
                    <a:latin typeface="VNI-Avo" pitchFamily="2" charset="0"/>
                  </a:rPr>
                  <a:t> hoà</a:t>
                </a:r>
                <a:endParaRPr lang="vi-VN" sz="3600" dirty="0"/>
              </a:p>
            </p:txBody>
          </p:sp>
          <p:cxnSp>
            <p:nvCxnSpPr>
              <p:cNvPr id="17" name="Straight Arrow Connector 16"/>
              <p:cNvCxnSpPr/>
              <p:nvPr/>
            </p:nvCxnSpPr>
            <p:spPr>
              <a:xfrm flipH="1">
                <a:off x="1399309" y="2147455"/>
                <a:ext cx="1163782" cy="27709"/>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cxnSp>
          <p:nvCxnSpPr>
            <p:cNvPr id="57" name="Straight Arrow Connector 56"/>
            <p:cNvCxnSpPr/>
            <p:nvPr/>
          </p:nvCxnSpPr>
          <p:spPr>
            <a:xfrm flipH="1">
              <a:off x="3946759" y="1571332"/>
              <a:ext cx="836636" cy="27709"/>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4" name="Group 3"/>
          <p:cNvGrpSpPr/>
          <p:nvPr/>
        </p:nvGrpSpPr>
        <p:grpSpPr>
          <a:xfrm>
            <a:off x="4475019" y="2931678"/>
            <a:ext cx="2133599" cy="1352261"/>
            <a:chOff x="4475019" y="2931678"/>
            <a:chExt cx="2133599" cy="1352261"/>
          </a:xfrm>
        </p:grpSpPr>
        <p:grpSp>
          <p:nvGrpSpPr>
            <p:cNvPr id="24" name="Group 23"/>
            <p:cNvGrpSpPr/>
            <p:nvPr/>
          </p:nvGrpSpPr>
          <p:grpSpPr>
            <a:xfrm>
              <a:off x="4475019" y="2931678"/>
              <a:ext cx="2133599" cy="1352261"/>
              <a:chOff x="1823294" y="1745673"/>
              <a:chExt cx="2967890" cy="1352261"/>
            </a:xfrm>
          </p:grpSpPr>
          <p:sp>
            <p:nvSpPr>
              <p:cNvPr id="25" name="Rounded Rectangle 24"/>
              <p:cNvSpPr/>
              <p:nvPr/>
            </p:nvSpPr>
            <p:spPr>
              <a:xfrm>
                <a:off x="2563091" y="1745673"/>
                <a:ext cx="2228093" cy="1072286"/>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Gheá</a:t>
                </a:r>
                <a:r>
                  <a:rPr lang="en-US" sz="3600" dirty="0" smtClean="0">
                    <a:latin typeface="VNI-Avo" pitchFamily="2" charset="0"/>
                  </a:rPr>
                  <a:t> sofa</a:t>
                </a:r>
                <a:endParaRPr lang="vi-VN" sz="3600" dirty="0"/>
              </a:p>
            </p:txBody>
          </p:sp>
          <p:cxnSp>
            <p:nvCxnSpPr>
              <p:cNvPr id="26" name="Straight Arrow Connector 25"/>
              <p:cNvCxnSpPr/>
              <p:nvPr/>
            </p:nvCxnSpPr>
            <p:spPr>
              <a:xfrm flipH="1">
                <a:off x="1823294" y="2147455"/>
                <a:ext cx="739797" cy="950479"/>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cxnSp>
          <p:nvCxnSpPr>
            <p:cNvPr id="63" name="Straight Arrow Connector 62"/>
            <p:cNvCxnSpPr/>
            <p:nvPr/>
          </p:nvCxnSpPr>
          <p:spPr>
            <a:xfrm flipH="1">
              <a:off x="4487088" y="3333460"/>
              <a:ext cx="531836" cy="950479"/>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770784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barn(inVertical)">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B7F4D3D-1D44-4237-8BC1-B185E0ADDECB}"/>
              </a:ext>
            </a:extLst>
          </p:cNvPr>
          <p:cNvSpPr txBox="1"/>
          <p:nvPr/>
        </p:nvSpPr>
        <p:spPr>
          <a:xfrm>
            <a:off x="0" y="0"/>
            <a:ext cx="11489427" cy="584775"/>
          </a:xfrm>
          <a:prstGeom prst="rect">
            <a:avLst/>
          </a:prstGeom>
          <a:noFill/>
        </p:spPr>
        <p:txBody>
          <a:bodyPr wrap="none" rtlCol="0">
            <a:spAutoFit/>
          </a:bodyPr>
          <a:lstStyle/>
          <a:p>
            <a:r>
              <a:rPr lang="en-US" sz="3200" b="1" dirty="0" err="1">
                <a:solidFill>
                  <a:prstClr val="black"/>
                </a:solidFill>
                <a:latin typeface="Times New Roman" panose="02020603050405020304" pitchFamily="18" charset="0"/>
                <a:cs typeface="Times New Roman" panose="02020603050405020304" pitchFamily="18" charset="0"/>
              </a:rPr>
              <a:t>Cùng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hỏi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và</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trả</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lời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về</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một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số</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đồ</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thiết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bị</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nhà</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bạn</a:t>
            </a:r>
            <a:r>
              <a:rPr lang="en-US" sz="3200" b="1" dirty="0">
                <a:solidFill>
                  <a:prstClr val="black"/>
                </a:solidFill>
                <a:latin typeface="Times New Roman" panose="02020603050405020304" pitchFamily="18" charset="0"/>
                <a:cs typeface="Times New Roman" panose="02020603050405020304" pitchFamily="18" charset="0"/>
              </a:rPr>
              <a:t> An.</a:t>
            </a:r>
          </a:p>
        </p:txBody>
      </p:sp>
      <p:pic>
        <p:nvPicPr>
          <p:cNvPr id="16" name="Picture 15">
            <a:extLst>
              <a:ext uri="{FF2B5EF4-FFF2-40B4-BE49-F238E27FC236}">
                <a16:creationId xmlns:a16="http://schemas.microsoft.com/office/drawing/2014/main" id="{151999A1-C9A1-435B-9D09-D402B97C5D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8808"/>
          <a:stretch/>
        </p:blipFill>
        <p:spPr>
          <a:xfrm>
            <a:off x="-1" y="504532"/>
            <a:ext cx="12192001" cy="6314789"/>
          </a:xfrm>
          <a:prstGeom prst="rect">
            <a:avLst/>
          </a:prstGeom>
        </p:spPr>
      </p:pic>
      <p:grpSp>
        <p:nvGrpSpPr>
          <p:cNvPr id="4" name="Group 3"/>
          <p:cNvGrpSpPr/>
          <p:nvPr/>
        </p:nvGrpSpPr>
        <p:grpSpPr>
          <a:xfrm>
            <a:off x="232399" y="5375564"/>
            <a:ext cx="2067456" cy="1443757"/>
            <a:chOff x="720437" y="2175164"/>
            <a:chExt cx="2875884" cy="1443757"/>
          </a:xfrm>
        </p:grpSpPr>
        <p:sp>
          <p:nvSpPr>
            <p:cNvPr id="5" name="Rounded Rectangle 4"/>
            <p:cNvSpPr/>
            <p:nvPr/>
          </p:nvSpPr>
          <p:spPr>
            <a:xfrm>
              <a:off x="720437" y="2759939"/>
              <a:ext cx="2875884"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giöôøng</a:t>
              </a:r>
              <a:endParaRPr lang="vi-VN" sz="3600" dirty="0"/>
            </a:p>
          </p:txBody>
        </p:sp>
        <p:cxnSp>
          <p:nvCxnSpPr>
            <p:cNvPr id="6" name="Straight Arrow Connector 5"/>
            <p:cNvCxnSpPr/>
            <p:nvPr/>
          </p:nvCxnSpPr>
          <p:spPr>
            <a:xfrm flipH="1" flipV="1">
              <a:off x="1399309" y="2175164"/>
              <a:ext cx="231265" cy="584775"/>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8" name="Group 7"/>
          <p:cNvGrpSpPr/>
          <p:nvPr/>
        </p:nvGrpSpPr>
        <p:grpSpPr>
          <a:xfrm>
            <a:off x="116199" y="740059"/>
            <a:ext cx="1324673" cy="1685646"/>
            <a:chOff x="2563091" y="1745673"/>
            <a:chExt cx="1842654" cy="1685646"/>
          </a:xfrm>
        </p:grpSpPr>
        <p:sp>
          <p:nvSpPr>
            <p:cNvPr id="9" name="Rounded Rectangle 8"/>
            <p:cNvSpPr/>
            <p:nvPr/>
          </p:nvSpPr>
          <p:spPr>
            <a:xfrm>
              <a:off x="2563091" y="1745673"/>
              <a:ext cx="1842654"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cöûa</a:t>
              </a:r>
              <a:endParaRPr lang="vi-VN" sz="3600" dirty="0"/>
            </a:p>
          </p:txBody>
        </p:sp>
        <p:cxnSp>
          <p:nvCxnSpPr>
            <p:cNvPr id="10" name="Straight Arrow Connector 9"/>
            <p:cNvCxnSpPr/>
            <p:nvPr/>
          </p:nvCxnSpPr>
          <p:spPr>
            <a:xfrm>
              <a:off x="3565237" y="2604655"/>
              <a:ext cx="69628" cy="8266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12" name="Group 11"/>
          <p:cNvGrpSpPr/>
          <p:nvPr/>
        </p:nvGrpSpPr>
        <p:grpSpPr>
          <a:xfrm>
            <a:off x="3934690" y="3006437"/>
            <a:ext cx="2161309" cy="858982"/>
            <a:chOff x="1399309" y="1745673"/>
            <a:chExt cx="3006436" cy="858982"/>
          </a:xfrm>
        </p:grpSpPr>
        <p:sp>
          <p:nvSpPr>
            <p:cNvPr id="13" name="Rounded Rectangle 12"/>
            <p:cNvSpPr/>
            <p:nvPr/>
          </p:nvSpPr>
          <p:spPr>
            <a:xfrm>
              <a:off x="2563091" y="1745673"/>
              <a:ext cx="1842654"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tuû</a:t>
              </a:r>
              <a:endParaRPr lang="vi-VN" sz="3600" dirty="0"/>
            </a:p>
          </p:txBody>
        </p:sp>
        <p:cxnSp>
          <p:nvCxnSpPr>
            <p:cNvPr id="14" name="Straight Arrow Connector 13"/>
            <p:cNvCxnSpPr/>
            <p:nvPr/>
          </p:nvCxnSpPr>
          <p:spPr>
            <a:xfrm flipH="1">
              <a:off x="1399309" y="2147455"/>
              <a:ext cx="1163782" cy="27709"/>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17" name="Group 16"/>
          <p:cNvGrpSpPr/>
          <p:nvPr/>
        </p:nvGrpSpPr>
        <p:grpSpPr>
          <a:xfrm>
            <a:off x="2479964" y="773253"/>
            <a:ext cx="2978727" cy="1272597"/>
            <a:chOff x="262260" y="1745673"/>
            <a:chExt cx="4143485" cy="1272597"/>
          </a:xfrm>
        </p:grpSpPr>
        <p:sp>
          <p:nvSpPr>
            <p:cNvPr id="18" name="Rounded Rectangle 17"/>
            <p:cNvSpPr/>
            <p:nvPr/>
          </p:nvSpPr>
          <p:spPr>
            <a:xfrm>
              <a:off x="840420" y="1745673"/>
              <a:ext cx="3565325"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Maùy</a:t>
              </a:r>
              <a:r>
                <a:rPr lang="en-US" sz="3600" dirty="0" smtClean="0">
                  <a:latin typeface="VNI-Avo" pitchFamily="2" charset="0"/>
                </a:rPr>
                <a:t> </a:t>
              </a:r>
              <a:r>
                <a:rPr lang="en-US" sz="3600" dirty="0" err="1" smtClean="0">
                  <a:latin typeface="VNI-Avo" pitchFamily="2" charset="0"/>
                </a:rPr>
                <a:t>laïnh</a:t>
              </a:r>
              <a:endParaRPr lang="vi-VN" sz="3600" dirty="0"/>
            </a:p>
          </p:txBody>
        </p:sp>
        <p:cxnSp>
          <p:nvCxnSpPr>
            <p:cNvPr id="19" name="Straight Arrow Connector 18"/>
            <p:cNvCxnSpPr/>
            <p:nvPr/>
          </p:nvCxnSpPr>
          <p:spPr>
            <a:xfrm flipH="1">
              <a:off x="262260" y="2604655"/>
              <a:ext cx="1291225" cy="413615"/>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20" name="Group 19"/>
          <p:cNvGrpSpPr/>
          <p:nvPr/>
        </p:nvGrpSpPr>
        <p:grpSpPr>
          <a:xfrm>
            <a:off x="3408218" y="5316103"/>
            <a:ext cx="2687781" cy="1288473"/>
            <a:chOff x="2262198" y="1316182"/>
            <a:chExt cx="3738772" cy="1288473"/>
          </a:xfrm>
        </p:grpSpPr>
        <p:sp>
          <p:nvSpPr>
            <p:cNvPr id="21" name="Rounded Rectangle 20"/>
            <p:cNvSpPr/>
            <p:nvPr/>
          </p:nvSpPr>
          <p:spPr>
            <a:xfrm>
              <a:off x="2262198" y="1745673"/>
              <a:ext cx="3738772"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Thuøng</a:t>
              </a:r>
              <a:r>
                <a:rPr lang="en-US" sz="3600" dirty="0" smtClean="0">
                  <a:latin typeface="VNI-Avo" pitchFamily="2" charset="0"/>
                </a:rPr>
                <a:t> </a:t>
              </a:r>
              <a:r>
                <a:rPr lang="en-US" sz="3600" dirty="0" err="1" smtClean="0">
                  <a:latin typeface="VNI-Avo" pitchFamily="2" charset="0"/>
                </a:rPr>
                <a:t>raùc</a:t>
              </a:r>
              <a:endParaRPr lang="vi-VN" sz="3600" dirty="0"/>
            </a:p>
          </p:txBody>
        </p:sp>
        <p:cxnSp>
          <p:nvCxnSpPr>
            <p:cNvPr id="22" name="Straight Arrow Connector 21"/>
            <p:cNvCxnSpPr/>
            <p:nvPr/>
          </p:nvCxnSpPr>
          <p:spPr>
            <a:xfrm flipV="1">
              <a:off x="3996680" y="1316182"/>
              <a:ext cx="1515642" cy="429491"/>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24" name="Group 23"/>
          <p:cNvGrpSpPr/>
          <p:nvPr/>
        </p:nvGrpSpPr>
        <p:grpSpPr>
          <a:xfrm>
            <a:off x="9906000" y="794105"/>
            <a:ext cx="2285999" cy="1676259"/>
            <a:chOff x="2203158" y="1745673"/>
            <a:chExt cx="3179883" cy="1676259"/>
          </a:xfrm>
        </p:grpSpPr>
        <p:sp>
          <p:nvSpPr>
            <p:cNvPr id="25" name="Rounded Rectangle 24"/>
            <p:cNvSpPr/>
            <p:nvPr/>
          </p:nvSpPr>
          <p:spPr>
            <a:xfrm>
              <a:off x="2563091" y="1745673"/>
              <a:ext cx="2819950"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Cöûa</a:t>
              </a:r>
              <a:r>
                <a:rPr lang="en-US" sz="3600" dirty="0" smtClean="0">
                  <a:latin typeface="VNI-Avo" pitchFamily="2" charset="0"/>
                </a:rPr>
                <a:t> </a:t>
              </a:r>
              <a:r>
                <a:rPr lang="en-US" sz="3600" dirty="0" err="1" smtClean="0">
                  <a:latin typeface="VNI-Avo" pitchFamily="2" charset="0"/>
                </a:rPr>
                <a:t>soå</a:t>
              </a:r>
              <a:endParaRPr lang="vi-VN" sz="3600" dirty="0"/>
            </a:p>
          </p:txBody>
        </p:sp>
        <p:cxnSp>
          <p:nvCxnSpPr>
            <p:cNvPr id="26" name="Straight Arrow Connector 25"/>
            <p:cNvCxnSpPr/>
            <p:nvPr/>
          </p:nvCxnSpPr>
          <p:spPr>
            <a:xfrm flipH="1">
              <a:off x="2203158" y="2576946"/>
              <a:ext cx="941823" cy="84498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28" name="Group 27"/>
          <p:cNvGrpSpPr/>
          <p:nvPr/>
        </p:nvGrpSpPr>
        <p:grpSpPr>
          <a:xfrm>
            <a:off x="7193190" y="1876711"/>
            <a:ext cx="2103210" cy="1683907"/>
            <a:chOff x="1137582" y="491256"/>
            <a:chExt cx="2925619" cy="1683908"/>
          </a:xfrm>
        </p:grpSpPr>
        <p:sp>
          <p:nvSpPr>
            <p:cNvPr id="29" name="Rounded Rectangle 28"/>
            <p:cNvSpPr/>
            <p:nvPr/>
          </p:nvSpPr>
          <p:spPr>
            <a:xfrm>
              <a:off x="1137582" y="491256"/>
              <a:ext cx="2925619"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err="1" smtClean="0">
                  <a:latin typeface="VNI-Avo" pitchFamily="2" charset="0"/>
                </a:rPr>
                <a:t>Moùc</a:t>
              </a:r>
              <a:r>
                <a:rPr lang="en-US" sz="3200" dirty="0" smtClean="0">
                  <a:latin typeface="VNI-Avo" pitchFamily="2" charset="0"/>
                </a:rPr>
                <a:t> treo </a:t>
              </a:r>
              <a:r>
                <a:rPr lang="en-US" sz="3200" dirty="0" err="1" smtClean="0">
                  <a:latin typeface="VNI-Avo" pitchFamily="2" charset="0"/>
                </a:rPr>
                <a:t>aùo</a:t>
              </a:r>
              <a:endParaRPr lang="vi-VN" sz="3200" dirty="0"/>
            </a:p>
          </p:txBody>
        </p:sp>
        <p:cxnSp>
          <p:nvCxnSpPr>
            <p:cNvPr id="30" name="Straight Arrow Connector 29"/>
            <p:cNvCxnSpPr/>
            <p:nvPr/>
          </p:nvCxnSpPr>
          <p:spPr>
            <a:xfrm flipH="1">
              <a:off x="1399309" y="1350238"/>
              <a:ext cx="833049" cy="82492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32" name="Group 31"/>
          <p:cNvGrpSpPr/>
          <p:nvPr/>
        </p:nvGrpSpPr>
        <p:grpSpPr>
          <a:xfrm>
            <a:off x="7515407" y="4236204"/>
            <a:ext cx="2196629" cy="1721049"/>
            <a:chOff x="138546" y="2175164"/>
            <a:chExt cx="3055567" cy="1721049"/>
          </a:xfrm>
        </p:grpSpPr>
        <p:sp>
          <p:nvSpPr>
            <p:cNvPr id="33" name="Rounded Rectangle 32"/>
            <p:cNvSpPr/>
            <p:nvPr/>
          </p:nvSpPr>
          <p:spPr>
            <a:xfrm>
              <a:off x="138546" y="3037231"/>
              <a:ext cx="3055567"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Baøn</a:t>
              </a:r>
              <a:r>
                <a:rPr lang="en-US" sz="3600" dirty="0" smtClean="0">
                  <a:latin typeface="VNI-Avo" pitchFamily="2" charset="0"/>
                </a:rPr>
                <a:t> </a:t>
              </a:r>
              <a:r>
                <a:rPr lang="en-US" sz="3600" dirty="0" err="1" smtClean="0">
                  <a:latin typeface="VNI-Avo" pitchFamily="2" charset="0"/>
                </a:rPr>
                <a:t>hoïc</a:t>
              </a:r>
              <a:r>
                <a:rPr lang="en-US" sz="3600" dirty="0" smtClean="0">
                  <a:latin typeface="VNI-Avo" pitchFamily="2" charset="0"/>
                </a:rPr>
                <a:t> </a:t>
              </a:r>
              <a:endParaRPr lang="vi-VN" sz="3600" dirty="0"/>
            </a:p>
          </p:txBody>
        </p:sp>
        <p:cxnSp>
          <p:nvCxnSpPr>
            <p:cNvPr id="34" name="Straight Arrow Connector 33"/>
            <p:cNvCxnSpPr>
              <a:stCxn id="33" idx="0"/>
            </p:cNvCxnSpPr>
            <p:nvPr/>
          </p:nvCxnSpPr>
          <p:spPr>
            <a:xfrm flipH="1" flipV="1">
              <a:off x="1399309" y="2175164"/>
              <a:ext cx="267021" cy="86206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36" name="Group 35"/>
          <p:cNvGrpSpPr/>
          <p:nvPr/>
        </p:nvGrpSpPr>
        <p:grpSpPr>
          <a:xfrm>
            <a:off x="10124545" y="5062324"/>
            <a:ext cx="2067456" cy="1443757"/>
            <a:chOff x="720437" y="2175164"/>
            <a:chExt cx="2875884" cy="1443757"/>
          </a:xfrm>
        </p:grpSpPr>
        <p:sp>
          <p:nvSpPr>
            <p:cNvPr id="37" name="Rounded Rectangle 36"/>
            <p:cNvSpPr/>
            <p:nvPr/>
          </p:nvSpPr>
          <p:spPr>
            <a:xfrm>
              <a:off x="720437" y="2759939"/>
              <a:ext cx="2875884" cy="858982"/>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smtClean="0">
                  <a:latin typeface="VNI-Avo" pitchFamily="2" charset="0"/>
                </a:rPr>
                <a:t>giöôøng</a:t>
              </a:r>
              <a:endParaRPr lang="vi-VN" sz="3600" dirty="0"/>
            </a:p>
          </p:txBody>
        </p:sp>
        <p:cxnSp>
          <p:nvCxnSpPr>
            <p:cNvPr id="38" name="Straight Arrow Connector 37"/>
            <p:cNvCxnSpPr/>
            <p:nvPr/>
          </p:nvCxnSpPr>
          <p:spPr>
            <a:xfrm flipH="1" flipV="1">
              <a:off x="1399309" y="2175164"/>
              <a:ext cx="231265" cy="584775"/>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66430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loud Callout 3"/>
          <p:cNvSpPr/>
          <p:nvPr/>
        </p:nvSpPr>
        <p:spPr>
          <a:xfrm>
            <a:off x="3685308" y="124690"/>
            <a:ext cx="8021781" cy="4378037"/>
          </a:xfrm>
          <a:prstGeom prst="cloudCallout">
            <a:avLst>
              <a:gd name="adj1" fmla="val -55203"/>
              <a:gd name="adj2" fmla="val 3433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smtClean="0">
                <a:solidFill>
                  <a:srgbClr val="FF0000"/>
                </a:solidFill>
                <a:latin typeface="VNI-Avo" pitchFamily="2" charset="0"/>
              </a:rPr>
              <a:t>Trong </a:t>
            </a:r>
            <a:r>
              <a:rPr lang="en-US" sz="4800" b="1" dirty="0" err="1" smtClean="0">
                <a:solidFill>
                  <a:srgbClr val="FF0000"/>
                </a:solidFill>
                <a:latin typeface="VNI-Avo" pitchFamily="2" charset="0"/>
              </a:rPr>
              <a:t>nhaø</a:t>
            </a:r>
            <a:r>
              <a:rPr lang="en-US" sz="4800" b="1" dirty="0" smtClean="0">
                <a:solidFill>
                  <a:srgbClr val="FF0000"/>
                </a:solidFill>
                <a:latin typeface="VNI-Avo" pitchFamily="2" charset="0"/>
              </a:rPr>
              <a:t> em </a:t>
            </a:r>
            <a:r>
              <a:rPr lang="en-US" sz="4800" b="1" dirty="0" err="1" smtClean="0">
                <a:solidFill>
                  <a:srgbClr val="FF0000"/>
                </a:solidFill>
                <a:latin typeface="VNI-Avo" pitchFamily="2" charset="0"/>
              </a:rPr>
              <a:t>coù</a:t>
            </a:r>
            <a:r>
              <a:rPr lang="en-US" sz="4800" b="1" dirty="0" smtClean="0">
                <a:solidFill>
                  <a:srgbClr val="FF0000"/>
                </a:solidFill>
                <a:latin typeface="VNI-Avo" pitchFamily="2" charset="0"/>
              </a:rPr>
              <a:t> </a:t>
            </a:r>
            <a:r>
              <a:rPr lang="en-US" sz="4800" b="1" dirty="0" err="1" smtClean="0">
                <a:solidFill>
                  <a:srgbClr val="FF0000"/>
                </a:solidFill>
                <a:latin typeface="VNI-Avo" pitchFamily="2" charset="0"/>
              </a:rPr>
              <a:t>nhöõng</a:t>
            </a:r>
            <a:r>
              <a:rPr lang="en-US" sz="4800" b="1" dirty="0" smtClean="0">
                <a:solidFill>
                  <a:srgbClr val="FF0000"/>
                </a:solidFill>
                <a:latin typeface="VNI-Avo" pitchFamily="2" charset="0"/>
              </a:rPr>
              <a:t> </a:t>
            </a:r>
            <a:r>
              <a:rPr lang="en-US" sz="4800" b="1" dirty="0" err="1" smtClean="0">
                <a:solidFill>
                  <a:srgbClr val="FF0000"/>
                </a:solidFill>
                <a:latin typeface="VNI-Avo" pitchFamily="2" charset="0"/>
              </a:rPr>
              <a:t>ñoà</a:t>
            </a:r>
            <a:r>
              <a:rPr lang="en-US" sz="4800" b="1" dirty="0" smtClean="0">
                <a:solidFill>
                  <a:srgbClr val="FF0000"/>
                </a:solidFill>
                <a:latin typeface="VNI-Avo" pitchFamily="2" charset="0"/>
              </a:rPr>
              <a:t> </a:t>
            </a:r>
            <a:r>
              <a:rPr lang="en-US" sz="4800" b="1" dirty="0" err="1" smtClean="0">
                <a:solidFill>
                  <a:srgbClr val="FF0000"/>
                </a:solidFill>
                <a:latin typeface="VNI-Avo" pitchFamily="2" charset="0"/>
              </a:rPr>
              <a:t>duøng</a:t>
            </a:r>
            <a:r>
              <a:rPr lang="en-US" sz="4800" b="1" dirty="0" smtClean="0">
                <a:solidFill>
                  <a:srgbClr val="FF0000"/>
                </a:solidFill>
                <a:latin typeface="VNI-Avo" pitchFamily="2" charset="0"/>
              </a:rPr>
              <a:t> </a:t>
            </a:r>
            <a:r>
              <a:rPr lang="en-US" sz="4800" b="1" dirty="0" err="1" smtClean="0">
                <a:solidFill>
                  <a:srgbClr val="FF0000"/>
                </a:solidFill>
                <a:latin typeface="VNI-Avo" pitchFamily="2" charset="0"/>
              </a:rPr>
              <a:t>naøo</a:t>
            </a:r>
            <a:r>
              <a:rPr lang="en-US" sz="4800" b="1" dirty="0" smtClean="0">
                <a:solidFill>
                  <a:srgbClr val="FF0000"/>
                </a:solidFill>
                <a:latin typeface="VNI-Avo" pitchFamily="2" charset="0"/>
              </a:rPr>
              <a:t>?</a:t>
            </a:r>
            <a:endParaRPr lang="vi-VN" sz="4800" b="1" dirty="0">
              <a:solidFill>
                <a:srgbClr val="FF0000"/>
              </a:solidFill>
            </a:endParaRPr>
          </a:p>
        </p:txBody>
      </p:sp>
      <p:pic>
        <p:nvPicPr>
          <p:cNvPr id="1030" name="Picture 6" descr="Ảnh vẽ minh họa cô gái dễ thương đeo ba lô mặc đồng phục học sinh đang đi  bộ đến trường trên nền trắng | Tải hình ảnh shutterstock , istockphoto,  123rf ..."/>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931" t="13779" r="32359" b="10855"/>
          <a:stretch/>
        </p:blipFill>
        <p:spPr bwMode="auto">
          <a:xfrm>
            <a:off x="-637309" y="1856509"/>
            <a:ext cx="3934691" cy="5001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337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DBB622-84B7-4903-8317-EDCE12ED704A}"/>
              </a:ext>
            </a:extLst>
          </p:cNvPr>
          <p:cNvSpPr txBox="1"/>
          <p:nvPr/>
        </p:nvSpPr>
        <p:spPr>
          <a:xfrm>
            <a:off x="839277" y="222195"/>
            <a:ext cx="11352723" cy="523220"/>
          </a:xfrm>
          <a:prstGeom prst="rect">
            <a:avLst/>
          </a:prstGeom>
          <a:noFill/>
        </p:spPr>
        <p:txBody>
          <a:bodyPr wrap="non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Chia sẻ với bạn về </a:t>
            </a:r>
            <a:r>
              <a:rPr lang="en-US" sz="2800" b="1" dirty="0" smtClean="0">
                <a:solidFill>
                  <a:prstClr val="black"/>
                </a:solidFill>
                <a:latin typeface="Times New Roman" panose="02020603050405020304" pitchFamily="18" charset="0"/>
                <a:cs typeface="Times New Roman" panose="02020603050405020304" pitchFamily="18" charset="0"/>
              </a:rPr>
              <a:t>cách sử </a:t>
            </a:r>
            <a:r>
              <a:rPr lang="en-US" sz="2800" b="1" dirty="0">
                <a:solidFill>
                  <a:prstClr val="black"/>
                </a:solidFill>
                <a:latin typeface="Times New Roman" panose="02020603050405020304" pitchFamily="18" charset="0"/>
                <a:cs typeface="Times New Roman" panose="02020603050405020304" pitchFamily="18" charset="0"/>
              </a:rPr>
              <a:t>dụng một số đồ dùng, thiết bị có trong nhà em.</a:t>
            </a:r>
          </a:p>
        </p:txBody>
      </p:sp>
      <p:pic>
        <p:nvPicPr>
          <p:cNvPr id="6" name="Picture 5">
            <a:extLst>
              <a:ext uri="{FF2B5EF4-FFF2-40B4-BE49-F238E27FC236}">
                <a16:creationId xmlns:a16="http://schemas.microsoft.com/office/drawing/2014/main" id="{F783BE42-2D1E-403C-A002-B39F404D08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826" y="974015"/>
            <a:ext cx="6375674" cy="4867685"/>
          </a:xfrm>
          <a:prstGeom prst="rect">
            <a:avLst/>
          </a:prstGeom>
        </p:spPr>
      </p:pic>
      <p:pic>
        <p:nvPicPr>
          <p:cNvPr id="7" name="Picture 6">
            <a:extLst>
              <a:ext uri="{FF2B5EF4-FFF2-40B4-BE49-F238E27FC236}">
                <a16:creationId xmlns:a16="http://schemas.microsoft.com/office/drawing/2014/main" id="{8521F79D-050B-474B-A5CB-476B0039DA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52907" cy="745415"/>
          </a:xfrm>
          <a:prstGeom prst="rect">
            <a:avLst/>
          </a:prstGeom>
        </p:spPr>
      </p:pic>
    </p:spTree>
    <p:extLst>
      <p:ext uri="{BB962C8B-B14F-4D97-AF65-F5344CB8AC3E}">
        <p14:creationId xmlns:p14="http://schemas.microsoft.com/office/powerpoint/2010/main" val="2304987489"/>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guyên nhân và cách khắc phục các lỗi thường gặp ở quạt điệ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0544" y="3614738"/>
            <a:ext cx="3671455" cy="32281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ình ảnh Tủ Lạnh Vẽ Tay Tủ Lạnh Màu Xanh Tủ Lạnh Tủ Lạnh Minh Họa, Clipart  Màu Xanh, Hình Minh Họa, Tủ Lạnh Hoạt Hình miễn phí tải tập tin 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75" t="8680" r="11412" b="4786"/>
          <a:stretch/>
        </p:blipFill>
        <p:spPr bwMode="auto">
          <a:xfrm>
            <a:off x="4291733" y="131617"/>
            <a:ext cx="2261492" cy="33666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Nội Thất Tủ Tivi Màu Vàng Minh, Đồ Nội Thất, Tv, Màu Vàng miễn phí  tải tập tin PNG PSDComment và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t="13583" b="19120"/>
          <a:stretch/>
        </p:blipFill>
        <p:spPr bwMode="auto">
          <a:xfrm>
            <a:off x="0" y="0"/>
            <a:ext cx="4093992" cy="36298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ồi cơm điện Sato 3L S30-30 | Yes24 Việt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768437"/>
            <a:ext cx="3075709" cy="308956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075709" y="3768437"/>
            <a:ext cx="4944627" cy="2920712"/>
            <a:chOff x="3075709" y="3768437"/>
            <a:chExt cx="4944627" cy="2920712"/>
          </a:xfrm>
        </p:grpSpPr>
        <p:pic>
          <p:nvPicPr>
            <p:cNvPr id="3082" name="Picture 10" descr="Hướng dẫn sử dụng bếp gas tiết kiệm và an toàn, chống tránh nổ"/>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5709" y="3768437"/>
              <a:ext cx="4944627" cy="29207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7">
              <a:clrChange>
                <a:clrFrom>
                  <a:srgbClr val="FFFFFF"/>
                </a:clrFrom>
                <a:clrTo>
                  <a:srgbClr val="FFFFFF">
                    <a:alpha val="0"/>
                  </a:srgbClr>
                </a:clrTo>
              </a:clrChange>
            </a:blip>
            <a:srcRect l="9411" t="2281" r="58721" b="54373"/>
            <a:stretch/>
          </p:blipFill>
          <p:spPr>
            <a:xfrm>
              <a:off x="5617295" y="3857985"/>
              <a:ext cx="1379250" cy="1055265"/>
            </a:xfrm>
            <a:prstGeom prst="rect">
              <a:avLst/>
            </a:prstGeom>
          </p:spPr>
        </p:pic>
      </p:grpSp>
      <p:pic>
        <p:nvPicPr>
          <p:cNvPr id="3084" name="Picture 12" descr="5 bí quyết chọn mua bàn ủi hơi nước tốt nhất cho gia đì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8192" y="286614"/>
            <a:ext cx="4444208" cy="3312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571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barn(inVertical)">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84"/>
                                        </p:tgtEl>
                                        <p:attrNameLst>
                                          <p:attrName>style.visibility</p:attrName>
                                        </p:attrNameLst>
                                      </p:cBhvr>
                                      <p:to>
                                        <p:strVal val="visible"/>
                                      </p:to>
                                    </p:set>
                                    <p:animEffect transition="in" filter="barn(inVertical)">
                                      <p:cBhvr>
                                        <p:cTn id="17" dur="500"/>
                                        <p:tgtEl>
                                          <p:spTgt spid="308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barn(inVertical)">
                                      <p:cBhvr>
                                        <p:cTn id="22" dur="500"/>
                                        <p:tgtEl>
                                          <p:spTgt spid="308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barn(inVertical)">
                                      <p:cBhvr>
                                        <p:cTn id="32" dur="500"/>
                                        <p:tgtEl>
                                          <p:spTgt spid="307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Cách bố trí ổ cắm điện trong nhà đảm bảo an toàn – bTask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4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307212"/>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2&quot;/&gt;&lt;property id=&quot;20307&quot; value=&quot;347&quot;/&gt;&lt;/object&gt;&lt;object type=&quot;3&quot; unique_id=&quot;10004&quot;&gt;&lt;property id=&quot;20148&quot; value=&quot;5&quot;/&gt;&lt;property id=&quot;20300&quot; value=&quot;Slide 3&quot;/&gt;&lt;property id=&quot;20307&quot; value=&quot;326&quot;/&gt;&lt;/object&gt;&lt;object type=&quot;3&quot; unique_id=&quot;10005&quot;&gt;&lt;property id=&quot;20148&quot; value=&quot;5&quot;/&gt;&lt;property id=&quot;20300&quot; value=&quot;Slide 4&quot;/&gt;&lt;property id=&quot;20307&quot; value=&quot;348&quot;/&gt;&lt;/object&gt;&lt;object type=&quot;3&quot; unique_id=&quot;10006&quot;&gt;&lt;property id=&quot;20148&quot; value=&quot;5&quot;/&gt;&lt;property id=&quot;20300&quot; value=&quot;Slide 5&quot;/&gt;&lt;property id=&quot;20307&quot; value=&quot;349&quot;/&gt;&lt;/object&gt;&lt;object type=&quot;3&quot; unique_id=&quot;10007&quot;&gt;&lt;property id=&quot;20148&quot; value=&quot;5&quot;/&gt;&lt;property id=&quot;20300&quot; value=&quot;Slide 6&quot;/&gt;&lt;property id=&quot;20307&quot; value=&quot;350&quot;/&gt;&lt;/object&gt;&lt;object type=&quot;3&quot; unique_id=&quot;10008&quot;&gt;&lt;property id=&quot;20148&quot; value=&quot;5&quot;/&gt;&lt;property id=&quot;20300&quot; value=&quot;Slide 7&quot;/&gt;&lt;property id=&quot;20307&quot; value=&quot;351&quot;/&gt;&lt;/object&gt;&lt;object type=&quot;3&quot; unique_id=&quot;10009&quot;&gt;&lt;property id=&quot;20148&quot; value=&quot;5&quot;/&gt;&lt;property id=&quot;20300&quot; value=&quot;Slide 8&quot;/&gt;&lt;property id=&quot;20307&quot; value=&quot;352&quot;/&gt;&lt;/object&gt;&lt;object type=&quot;3&quot; unique_id=&quot;10010&quot;&gt;&lt;property id=&quot;20148&quot; value=&quot;5&quot;/&gt;&lt;property id=&quot;20300&quot; value=&quot;Slide 9&quot;/&gt;&lt;property id=&quot;20307&quot; value=&quot;353&quot;/&gt;&lt;/object&gt;&lt;object type=&quot;3&quot; unique_id=&quot;10011&quot;&gt;&lt;property id=&quot;20148&quot; value=&quot;5&quot;/&gt;&lt;property id=&quot;20300&quot; value=&quot;Slide 10&quot;/&gt;&lt;property id=&quot;20307&quot; value=&quot;355&quot;/&gt;&lt;/object&gt;&lt;object type=&quot;3&quot; unique_id=&quot;10012&quot;&gt;&lt;property id=&quot;20148&quot; value=&quot;5&quot;/&gt;&lt;property id=&quot;20300&quot; value=&quot;Slide 11&quot;/&gt;&lt;property id=&quot;20307&quot; value=&quot;354&quot;/&gt;&lt;/object&gt;&lt;object type=&quot;3&quot; unique_id=&quot;10013&quot;&gt;&lt;property id=&quot;20148&quot; value=&quot;5&quot;/&gt;&lt;property id=&quot;20300&quot; value=&quot;Slide 12&quot;/&gt;&lt;property id=&quot;20307&quot; value=&quot;328&quot;/&gt;&lt;/object&gt;&lt;object type=&quot;3&quot; unique_id=&quot;10014&quot;&gt;&lt;property id=&quot;20148&quot; value=&quot;5&quot;/&gt;&lt;property id=&quot;20300&quot; value=&quot;Slide 13&quot;/&gt;&lt;property id=&quot;20307&quot; value=&quot;332&quot;/&gt;&lt;/object&gt;&lt;object type=&quot;3&quot; unique_id=&quot;10015&quot;&gt;&lt;property id=&quot;20148&quot; value=&quot;5&quot;/&gt;&lt;property id=&quot;20300&quot; value=&quot;Slide 14&quot;/&gt;&lt;property id=&quot;20307&quot; value=&quot;356&quot;/&gt;&lt;/object&gt;&lt;object type=&quot;3&quot; unique_id=&quot;10016&quot;&gt;&lt;property id=&quot;20148&quot; value=&quot;5&quot;/&gt;&lt;property id=&quot;20300&quot; value=&quot;Slide 15&quot;/&gt;&lt;property id=&quot;20307&quot; value=&quot;357&quot;/&gt;&lt;/object&gt;&lt;object type=&quot;3&quot; unique_id=&quot;10017&quot;&gt;&lt;property id=&quot;20148&quot; value=&quot;5&quot;/&gt;&lt;property id=&quot;20300&quot; value=&quot;Slide 16&quot;/&gt;&lt;property id=&quot;20307&quot; value=&quot;343&quot;/&gt;&lt;/object&gt;&lt;object type=&quot;3&quot; unique_id=&quot;10018&quot;&gt;&lt;property id=&quot;20148&quot; value=&quot;5&quot;/&gt;&lt;property id=&quot;20300&quot; value=&quot;Slide 17&quot;/&gt;&lt;property id=&quot;20307&quot; value=&quot;335&quot;/&gt;&lt;/object&gt;&lt;object type=&quot;3&quot; unique_id=&quot;10019&quot;&gt;&lt;property id=&quot;20148&quot; value=&quot;5&quot;/&gt;&lt;property id=&quot;20300&quot; value=&quot;Slide 18&quot;/&gt;&lt;property id=&quot;20307&quot; value=&quot;341&quot;/&gt;&lt;/object&gt;&lt;object type=&quot;3&quot; unique_id=&quot;10020&quot;&gt;&lt;property id=&quot;20148&quot; value=&quot;5&quot;/&gt;&lt;property id=&quot;20300&quot; value=&quot;Slide 19&quot;/&gt;&lt;property id=&quot;20307&quot; value=&quot;358&quot;/&gt;&lt;/object&gt;&lt;object type=&quot;3&quot; unique_id=&quot;10021&quot;&gt;&lt;property id=&quot;20148&quot; value=&quot;5&quot;/&gt;&lt;property id=&quot;20300&quot; value=&quot;Slide 20&quot;/&gt;&lt;property id=&quot;20307&quot; value=&quot;359&quot;/&gt;&lt;/object&gt;&lt;object type=&quot;3&quot; unique_id=&quot;10022&quot;&gt;&lt;property id=&quot;20148&quot; value=&quot;5&quot;/&gt;&lt;property id=&quot;20300&quot; value=&quot;Slide 21&quot;/&gt;&lt;property id=&quot;20307&quot; value=&quot;344&quot;/&gt;&lt;/object&gt;&lt;object type=&quot;3&quot; unique_id=&quot;10023&quot;&gt;&lt;property id=&quot;20148&quot; value=&quot;5&quot;/&gt;&lt;property id=&quot;20300&quot; value=&quot;Slide 22&quot;/&gt;&lt;property id=&quot;20307&quot; value=&quot;345&quot;/&gt;&lt;/object&gt;&lt;object type=&quot;3&quot; unique_id=&quot;10210&quot;&gt;&lt;property id=&quot;20148&quot; value=&quot;5&quot;/&gt;&lt;property id=&quot;20300&quot; value=&quot;Slide 1&quot;/&gt;&lt;property id=&quot;20307&quot; value=&quot;360&quot;/&gt;&lt;/object&gt;&lt;/object&gt;&lt;object type=&quot;8&quot; unique_id=&quot;10048&quot;&gt;&lt;/object&gt;&lt;/object&gt;&lt;/database&gt;"/>
  <p:tag name="SECTOMILLISECCONVERTED" val="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www.33ppt.com">
  <a:themeElements>
    <a:clrScheme name="自定义 541">
      <a:dk1>
        <a:sysClr val="windowText" lastClr="000000"/>
      </a:dk1>
      <a:lt1>
        <a:sysClr val="window" lastClr="FFFFFF"/>
      </a:lt1>
      <a:dk2>
        <a:srgbClr val="44546A"/>
      </a:dk2>
      <a:lt2>
        <a:srgbClr val="E7E6E6"/>
      </a:lt2>
      <a:accent1>
        <a:srgbClr val="FC5D04"/>
      </a:accent1>
      <a:accent2>
        <a:srgbClr val="92D050"/>
      </a:accent2>
      <a:accent3>
        <a:srgbClr val="FC5D04"/>
      </a:accent3>
      <a:accent4>
        <a:srgbClr val="92D050"/>
      </a:accent4>
      <a:accent5>
        <a:srgbClr val="FC5D04"/>
      </a:accent5>
      <a:accent6>
        <a:srgbClr val="92D050"/>
      </a:accent6>
      <a:hlink>
        <a:srgbClr val="FC5D04"/>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www.33ppt.com">
  <a:themeElements>
    <a:clrScheme name="自定义 541">
      <a:dk1>
        <a:sysClr val="windowText" lastClr="000000"/>
      </a:dk1>
      <a:lt1>
        <a:sysClr val="window" lastClr="FFFFFF"/>
      </a:lt1>
      <a:dk2>
        <a:srgbClr val="44546A"/>
      </a:dk2>
      <a:lt2>
        <a:srgbClr val="E7E6E6"/>
      </a:lt2>
      <a:accent1>
        <a:srgbClr val="FC5D04"/>
      </a:accent1>
      <a:accent2>
        <a:srgbClr val="92D050"/>
      </a:accent2>
      <a:accent3>
        <a:srgbClr val="FC5D04"/>
      </a:accent3>
      <a:accent4>
        <a:srgbClr val="92D050"/>
      </a:accent4>
      <a:accent5>
        <a:srgbClr val="FC5D04"/>
      </a:accent5>
      <a:accent6>
        <a:srgbClr val="92D050"/>
      </a:accent6>
      <a:hlink>
        <a:srgbClr val="FC5D04"/>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1577</TotalTime>
  <Words>130</Words>
  <Application>Microsoft Office PowerPoint</Application>
  <PresentationFormat>Widescreen</PresentationFormat>
  <Paragraphs>32</Paragraphs>
  <Slides>12</Slides>
  <Notes>3</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12</vt:i4>
      </vt:variant>
    </vt:vector>
  </HeadingPairs>
  <TitlesOfParts>
    <vt:vector size="25" baseType="lpstr">
      <vt:lpstr>等线</vt:lpstr>
      <vt:lpstr>宋体</vt:lpstr>
      <vt:lpstr>Arial</vt:lpstr>
      <vt:lpstr>Calibri</vt:lpstr>
      <vt:lpstr>Calibri Light</vt:lpstr>
      <vt:lpstr>Times New Roman</vt:lpstr>
      <vt:lpstr>VNI-Avo</vt:lpstr>
      <vt:lpstr>3_Office Theme</vt:lpstr>
      <vt:lpstr>www.33ppt.com</vt:lpstr>
      <vt:lpstr>1_www.33ppt.com</vt:lpstr>
      <vt:lpstr>2_www.33ppt.com</vt:lpstr>
      <vt:lpstr>3_www.33ppt.com</vt:lpstr>
      <vt:lpstr>默认设计模板</vt:lpstr>
      <vt:lpstr>PowerPoint Presentation</vt:lpstr>
      <vt:lpstr>PowerPoint Presentation</vt:lpstr>
      <vt:lpstr>Baøi 4  Ñoà duøng trong nhaø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dc:creator>
  <cp:lastModifiedBy>MyPC</cp:lastModifiedBy>
  <cp:revision>187</cp:revision>
  <dcterms:created xsi:type="dcterms:W3CDTF">2020-10-15T05:43:52Z</dcterms:created>
  <dcterms:modified xsi:type="dcterms:W3CDTF">2021-10-13T02:46:54Z</dcterms:modified>
</cp:coreProperties>
</file>